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7" r:id="rId9"/>
    <p:sldId id="263" r:id="rId10"/>
    <p:sldId id="308" r:id="rId11"/>
    <p:sldId id="309" r:id="rId12"/>
    <p:sldId id="310" r:id="rId13"/>
    <p:sldId id="311" r:id="rId14"/>
    <p:sldId id="312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5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59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0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prostředí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Vliv náboženství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1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Vliv systému vzdělávání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13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Vliv estetiky a umění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7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Vliv hodnot a názorů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1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4D8BA1E-3A8E-4C0C-9A01-DB5ABD3FEF70}"/>
              </a:ext>
            </a:extLst>
          </p:cNvPr>
          <p:cNvSpPr txBox="1"/>
          <p:nvPr/>
        </p:nvSpPr>
        <p:spPr>
          <a:xfrm>
            <a:off x="2267744" y="206769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Děkuji za pozornost </a:t>
            </a:r>
            <a:r>
              <a:rPr lang="cs-CZ" sz="2800" dirty="0">
                <a:sym typeface="Wingdings" panose="05000000000000000000" pitchFamily="2" charset="2"/>
              </a:rPr>
              <a:t>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05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prostředí.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analýz – analýza mezinárodního makroprostředí – PEST. 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– snadno dostupné analýzy,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– analýzy provádí mnoho veřejných institucí.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– trend zkoumat, ale není jednotnost,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– snadno dostupné analýzy, potřebuji specialistu?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PEST – jen marketing (STEER neboli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Socio-cultural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Kultura – identita lidí, která vytváří vzor vztahů a chování ve společnosti.</a:t>
            </a:r>
          </a:p>
          <a:p>
            <a:r>
              <a:rPr lang="cs-CZ" dirty="0">
                <a:solidFill>
                  <a:srgbClr val="002060"/>
                </a:solidFill>
              </a:rPr>
              <a:t>Kultura se mění pomalu – ovlivňuje naše chování a vnímání, objektivně platné věci negujeme vůči subjektivním. </a:t>
            </a:r>
          </a:p>
          <a:p>
            <a:r>
              <a:rPr lang="cs-CZ" i="1" dirty="0">
                <a:solidFill>
                  <a:srgbClr val="002060"/>
                </a:solidFill>
              </a:rPr>
              <a:t>Uznávané hodnoty, potřeby a přání, které jsou základem spotřebního chování, jsou svázány s kulturou, ve které jsme vyrostli a ve které žijeme. Vliv referenčních skupin, názorové vůdcovství, vztah k inovacím a nákupu nových produktů, to co příslušný produkt v určité zemi symbolizuje či jaké může vyvolávat pocity, je svázáno s příslušnou kulturou</a:t>
            </a:r>
            <a:r>
              <a:rPr lang="cs-CZ" dirty="0">
                <a:solidFill>
                  <a:srgbClr val="002060"/>
                </a:solidFill>
              </a:rPr>
              <a:t>.“ (Světlík, 2003, s. 111)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Sociálně-kulturní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Rysy kultury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Sub-kultura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Globalizace vs. etnocentrismus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42523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Jazyk</a:t>
            </a:r>
          </a:p>
          <a:p>
            <a:r>
              <a:rPr lang="cs-CZ" sz="2400" dirty="0">
                <a:solidFill>
                  <a:srgbClr val="002060"/>
                </a:solidFill>
              </a:rPr>
              <a:t>Náboženství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Vzdělání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Estetika a umění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Hodnoty a názory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-kulturní faktory ovlivňující marketing v zahraničí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Jazykové rozdíly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9788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269</Words>
  <Application>Microsoft Office PowerPoint</Application>
  <PresentationFormat>Předvádění na obrazovce (16:9)</PresentationFormat>
  <Paragraphs>58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Mezinárodní marketing  Socio-kulturní prostředí</vt:lpstr>
      <vt:lpstr>Obsah semináře</vt:lpstr>
      <vt:lpstr>Mezinárodní makroprostředí – PEST analýza</vt:lpstr>
      <vt:lpstr>Sociálně-kulturní prostředí</vt:lpstr>
      <vt:lpstr>Rysy kultury</vt:lpstr>
      <vt:lpstr>Sub-kultura</vt:lpstr>
      <vt:lpstr>Globalizace vs. etnocentrismus</vt:lpstr>
      <vt:lpstr>Socio-kulturní faktory ovlivňující marketing v zahraničí</vt:lpstr>
      <vt:lpstr>Jazykové rozdíly</vt:lpstr>
      <vt:lpstr>Vliv náboženství na marketing</vt:lpstr>
      <vt:lpstr>Vliv systému vzdělávání na marketing</vt:lpstr>
      <vt:lpstr>Vliv estetiky a umění na marketing</vt:lpstr>
      <vt:lpstr>Vliv hodnot a názorů na marketing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47</cp:revision>
  <dcterms:created xsi:type="dcterms:W3CDTF">2016-07-06T15:42:34Z</dcterms:created>
  <dcterms:modified xsi:type="dcterms:W3CDTF">2021-03-16T11:30:23Z</dcterms:modified>
</cp:coreProperties>
</file>