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7"/>
  </p:handoutMasterIdLst>
  <p:sldIdLst>
    <p:sldId id="256" r:id="rId2"/>
    <p:sldId id="259" r:id="rId3"/>
    <p:sldId id="260" r:id="rId4"/>
    <p:sldId id="262" r:id="rId5"/>
    <p:sldId id="263" r:id="rId6"/>
  </p:sldIdLst>
  <p:sldSz cx="12192000" cy="6858000"/>
  <p:notesSz cx="6669088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6" autoAdjust="0"/>
    <p:restoredTop sz="94660"/>
  </p:normalViewPr>
  <p:slideViewPr>
    <p:cSldViewPr snapToGrid="0">
      <p:cViewPr varScale="1">
        <p:scale>
          <a:sx n="92" d="100"/>
          <a:sy n="92" d="100"/>
        </p:scale>
        <p:origin x="77" y="1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B9CD4B-F49A-4C9B-B5D7-397923517823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7A0178-FFC6-47AA-B321-C598C4E224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0973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2352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5506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063297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84740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184736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98686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73786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1237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6303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4723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5767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951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6264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0944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2121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8981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7122F-1059-47C4-83B6-ECD576A6689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543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Řízení inovací - Seminář 2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Žaneta </a:t>
            </a:r>
            <a:r>
              <a:rPr lang="cs-CZ" dirty="0" err="1" smtClean="0"/>
              <a:t>Rylková</a:t>
            </a:r>
            <a:r>
              <a:rPr lang="cs-CZ" dirty="0" smtClean="0"/>
              <a:t>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9609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Oblasti propojující podnikání a inovace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Vyjmenujte 10 témat podnikových inovací a podnikání a uveďte u těchto témat stručnou charakteristiku.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744512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Oblasti propojující podnikání a inovace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344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30779" y="0"/>
            <a:ext cx="10482349" cy="6550429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sz="2500" b="1" dirty="0" smtClean="0"/>
              <a:t>Modelová situace</a:t>
            </a:r>
            <a:endParaRPr lang="cs-CZ" sz="2500" b="1" dirty="0"/>
          </a:p>
          <a:p>
            <a:pPr marL="0" indent="0">
              <a:buNone/>
            </a:pPr>
            <a:r>
              <a:rPr lang="cs-CZ" sz="2500" dirty="0"/>
              <a:t>Paní Nela Víšková žila ve středně velkém městě, vystudovala pedagogickou školu a nějakou dobu pracovala jako vychovatelka v ústavu pro postižené – tato práce ji bavila a naplňovala. Po roce 1990 podlehla pokušení začít podnikat – nejdříve jí zcela nevyšlo podnikání v oblasti cestovního ruchu, poté zkrachovala i cukrárna, kde zároveň chtěla působit jako zaměstnavatel pro zdravotně postižené. Právě kvůli nim tak oddalovala ukončení činnosti, až se dostala do značných problémů se zadlužeností a neschopností splácet. Nicméně si odtud odnesla nápad na výrobu kostek ledu s ovocem – přírodního chutného a dekorativního prvku pro výrobu alkoholických i nealkoholických koktejlů, které si ve složení 40 % ovoce, 60 % voda pokusila i patentovat.</a:t>
            </a:r>
          </a:p>
          <a:p>
            <a:pPr marL="0" indent="0">
              <a:buNone/>
            </a:pPr>
            <a:r>
              <a:rPr lang="cs-CZ" sz="2500" dirty="0"/>
              <a:t>Vzhledem k tomu, že neměla žádný vstupní kapitál ani možnost ho získat (kvůli dluhům), pokouší se najít investora i jinak, a to formou poměrně odvážnou – vystupuje v televizním pořadu Den D a tam se svým nápadem oslovuje skupinu známých investorských osobností. Její vystoupení rozhodně zaujme, nicméně poté, co přizná, že vlastně o některých základních věcech nepřemýšlela a spíš by se chtěla o nich poradit, a není schopna odpovědět na otázku distribuce, zájem investorů ochladl. Nela však za uvedení svého nápadu do podnikatelského života bojuje dál – články o ní a jejím nápadu se objevují i v celostátním tisku – základním propagačním mottem je obrázek kostky ledu s jahodou. Nela má představu, že na trhu by prodávala balení o hmotnosti 5 kg kostek za 150 Kč.</a:t>
            </a:r>
          </a:p>
          <a:p>
            <a:pPr marL="0" indent="0">
              <a:buNone/>
            </a:pPr>
            <a:r>
              <a:rPr lang="cs-CZ" sz="2500" dirty="0"/>
              <a:t>Postupně </a:t>
            </a:r>
            <a:r>
              <a:rPr lang="cs-CZ" sz="2500" dirty="0" smtClean="0"/>
              <a:t>navazuje </a:t>
            </a:r>
            <a:r>
              <a:rPr lang="cs-CZ" sz="2500" dirty="0"/>
              <a:t>další kontakty, a to jak</a:t>
            </a:r>
          </a:p>
          <a:p>
            <a:pPr lvl="0"/>
            <a:r>
              <a:rPr lang="cs-CZ" sz="2500" dirty="0"/>
              <a:t>S potenciálními zákazníky (účastní se kvalifikačních zkoušek na hotelových školách, kde jako jedno ze zadání je využít pro občerstvení její ledové kostky s ovocem, jedná s obchodním řetězcem Makro o možných dodávkách, jedná s manažerkou Ewy </a:t>
            </a:r>
            <a:r>
              <a:rPr lang="cs-CZ" sz="2500" dirty="0" err="1"/>
              <a:t>Farné</a:t>
            </a:r>
            <a:r>
              <a:rPr lang="cs-CZ" sz="2500" dirty="0"/>
              <a:t> o propagaci na hudebních festivalech),</a:t>
            </a:r>
          </a:p>
          <a:p>
            <a:pPr lvl="0"/>
            <a:r>
              <a:rPr lang="cs-CZ" sz="2500" dirty="0"/>
              <a:t>Se spolupracujícími subjekty (Coca-Cola, výrobce bezlepkových mražených zákusků, </a:t>
            </a:r>
            <a:r>
              <a:rPr lang="cs-CZ" sz="2500" dirty="0" err="1"/>
              <a:t>Nowaco</a:t>
            </a:r>
            <a:r>
              <a:rPr lang="cs-CZ" sz="2500" dirty="0"/>
              <a:t>),</a:t>
            </a:r>
          </a:p>
          <a:p>
            <a:pPr lvl="0"/>
            <a:r>
              <a:rPr lang="cs-CZ" sz="2500" dirty="0"/>
              <a:t>Tak s možnými podílníky a investory (ozývají se jí sami, případně je hledá na inzerát).</a:t>
            </a:r>
          </a:p>
          <a:p>
            <a:pPr marL="0" indent="0">
              <a:buNone/>
            </a:pPr>
            <a:r>
              <a:rPr lang="cs-CZ" sz="2500" dirty="0"/>
              <a:t>Všechny výše uvedené aktivity Nela realizuje, aniž by vůbec měla prostory a zařízení pro výrobu.</a:t>
            </a:r>
          </a:p>
          <a:p>
            <a:pPr marL="0" indent="0">
              <a:buNone/>
            </a:pPr>
            <a:r>
              <a:rPr lang="cs-CZ" sz="2500" dirty="0"/>
              <a:t>Většina lidí, se kterými jedná, postupně po nějakém čase od dané spolupráce z různých důvodů odstupuje. Ať jsou jejich důvody jakékoli, ve většině případů jde o věci, které věděli od začátku, a je zajímavé, že si je uvědomí až se značným odstupem (sezónnost produktu, nedostatečná originalita pro patentovou ochranu, náročnost distribuce, </a:t>
            </a:r>
            <a:r>
              <a:rPr lang="cs-CZ" sz="2500"/>
              <a:t>nízká </a:t>
            </a:r>
            <a:r>
              <a:rPr lang="cs-CZ" sz="2500" smtClean="0"/>
              <a:t>návratnost, </a:t>
            </a:r>
            <a:r>
              <a:rPr lang="cs-CZ" sz="2500" dirty="0"/>
              <a:t>neschopnost Nely myslet na dostatečný zisk atd.).</a:t>
            </a:r>
          </a:p>
          <a:p>
            <a:pPr marL="0" indent="0">
              <a:buNone/>
            </a:pPr>
            <a:r>
              <a:rPr lang="cs-CZ" sz="2500" dirty="0"/>
              <a:t>Podnikání s ledovými kostkami tak zůstalo na ledu.</a:t>
            </a:r>
          </a:p>
          <a:p>
            <a:pPr marL="0" indent="0">
              <a:buNone/>
            </a:pPr>
            <a:r>
              <a:rPr lang="cs-CZ" sz="2500" dirty="0"/>
              <a:t>Časem však Nela nachází jinou podnikatelskou aktivitu – nabízí zájemcům „terapii srdcem“. Jde o komunikaci s lidmi, kteří se ocitli v životních situacích, postavení určité bezradnosti a cítí potřebu řešit svůj život, přitom jejich situace není taková, aby aktuálně vyžadovala vysoce profesionální psychologickou pomoc. V tomto podnikání je velmi úspěšná, spolupracuje s řadou dalších lidí, její zákaznický segment je značný a počet zájemců roste díky internetové komunikaci a šířením pomocí dobrého slova.</a:t>
            </a:r>
          </a:p>
          <a:p>
            <a:pPr marL="0" indent="0">
              <a:buNone/>
            </a:pPr>
            <a:endParaRPr lang="cs-CZ" sz="2500" dirty="0"/>
          </a:p>
          <a:p>
            <a:pPr marL="0" indent="0">
              <a:buNone/>
            </a:pPr>
            <a:r>
              <a:rPr lang="cs-CZ" sz="2500" b="1" dirty="0"/>
              <a:t>Otázky k diskuzi: Osobnost podnikatelky, Podnikání s kostkami ledu, Podnikání v oblasti terapií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477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Modelová situace </a:t>
            </a:r>
            <a:r>
              <a:rPr lang="cs-CZ" smtClean="0"/>
              <a:t>- 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236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65</TotalTime>
  <Words>609</Words>
  <Application>Microsoft Office PowerPoint</Application>
  <PresentationFormat>Širokoúhlá obrazovka</PresentationFormat>
  <Paragraphs>19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Wingdings 3</vt:lpstr>
      <vt:lpstr>Stébla</vt:lpstr>
      <vt:lpstr>Řízení inovací - Seminář 2</vt:lpstr>
      <vt:lpstr>Oblasti propojující podnikání a inovace</vt:lpstr>
      <vt:lpstr>Oblasti propojující podnikání a inovace</vt:lpstr>
      <vt:lpstr>Prezentace aplikace PowerPoint</vt:lpstr>
      <vt:lpstr>Modelová situace - hodnocení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2</dc:title>
  <dc:creator>Rylkova</dc:creator>
  <cp:lastModifiedBy>ryl0001</cp:lastModifiedBy>
  <cp:revision>15</cp:revision>
  <cp:lastPrinted>2020-03-03T05:44:59Z</cp:lastPrinted>
  <dcterms:created xsi:type="dcterms:W3CDTF">2020-03-03T05:36:30Z</dcterms:created>
  <dcterms:modified xsi:type="dcterms:W3CDTF">2021-05-19T07:57:15Z</dcterms:modified>
</cp:coreProperties>
</file>