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26.01.2022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</a:t>
            </a:r>
            <a:r>
              <a:rPr lang="cs-CZ" sz="31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Václavínková</a:t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-</a:t>
            </a: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</a:t>
            </a:r>
            <a:r>
              <a:rPr lang="cs-CZ" sz="2400" b="1" dirty="0" err="1"/>
              <a:t>Kajzar</a:t>
            </a:r>
            <a:r>
              <a:rPr lang="cs-CZ" sz="2400" b="1" dirty="0"/>
              <a:t>, Ph.D.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+420 596 398 509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 algn="ctr">
              <a:buNone/>
            </a:pPr>
            <a:r>
              <a:rPr lang="cs-CZ" sz="2400" b="1" dirty="0"/>
              <a:t>Mgr.  Klára </a:t>
            </a:r>
            <a:r>
              <a:rPr lang="cs-CZ" sz="2400" b="1" dirty="0" err="1"/>
              <a:t>Václavínková</a:t>
            </a:r>
            <a:r>
              <a:rPr lang="cs-CZ" sz="2400" b="1" dirty="0"/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+420 596 398 513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BONIFACE, B., COOPER, CH., and R. COOPER, 2020. Worldwide Destinations. The Geography of Travel and Tourism. </a:t>
            </a:r>
            <a:r>
              <a:rPr lang="en-US" dirty="0" err="1"/>
              <a:t>Routlege</a:t>
            </a:r>
            <a:r>
              <a:rPr lang="en-US" dirty="0"/>
              <a:t>. ISBN 978-0367200411.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STEVES, R. and H. VIHAN, 2015. Prague and the Czech Republic. Rick </a:t>
            </a:r>
            <a:r>
              <a:rPr lang="en-US" dirty="0" err="1"/>
              <a:t>Steves</a:t>
            </a:r>
            <a:r>
              <a:rPr lang="en-US" dirty="0"/>
              <a:t>. ISBN 978-16-312-105-56.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UNESCO, 2018. World Heritage Sites: A Complete Guide to 1073 UNESCO World Heritage Sites. Firefly Books. ISBN 9780228101352.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BROOK, S., 2010. National Geographic Traveler: Prague and the Czech Republic. Washington, D.C: National Geographic Society. ISBN 978-14-262-063-51.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HALL, M. C. and S. J. PAGE, 2014. The </a:t>
            </a:r>
            <a:r>
              <a:rPr lang="en-US" dirty="0" err="1"/>
              <a:t>Geographyof</a:t>
            </a:r>
            <a:r>
              <a:rPr lang="en-US" dirty="0"/>
              <a:t> tourism and Recreation: Environment, Place and Space. Oxford: Routledge. ISBN 978-04-158-3399-8.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NATIONAL GEOGRAPHIC SOCIETY, 2011. 100 Countries, 5,000 Ideas: Where to Go, When to Go, What to See, What to Do. National Geographic Society. ISBN 978-14-262-075-87.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NELSON, V., 2021. An Introduction to the Geography of Tourism (Exploring Geography). Rowman &amp; Littlefield.  ISBN  978-1538135174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211319"/>
            <a:ext cx="8676456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(11.4. 2022 and 9.5. 2022)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3003798"/>
            <a:ext cx="1642492" cy="223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dirty="0"/>
              <a:t>Word 7 pages (including introduction,… conclusion and used literature) and </a:t>
            </a:r>
            <a:r>
              <a:rPr lang="en-US" altLang="cs-CZ" sz="2400" b="1" dirty="0"/>
              <a:t>insert</a:t>
            </a:r>
            <a:r>
              <a:rPr lang="cs-CZ" altLang="cs-CZ" sz="2400" b="1" dirty="0"/>
              <a:t> </a:t>
            </a:r>
            <a:r>
              <a:rPr lang="en-US" altLang="cs-CZ" sz="2400" b="1" dirty="0"/>
              <a:t>into I</a:t>
            </a:r>
            <a:r>
              <a:rPr lang="cs-CZ" altLang="cs-CZ" sz="2400" b="1" dirty="0"/>
              <a:t>S</a:t>
            </a:r>
            <a:r>
              <a:rPr lang="en-US" altLang="cs-CZ" sz="2400" b="1" dirty="0"/>
              <a:t> SU </a:t>
            </a:r>
            <a:r>
              <a:rPr lang="cs-CZ" altLang="cs-CZ" sz="2400" b="1" dirty="0"/>
              <a:t> </a:t>
            </a:r>
            <a:r>
              <a:rPr lang="cs-CZ" altLang="cs-CZ" sz="2400" dirty="0"/>
              <a:t>- </a:t>
            </a:r>
            <a:r>
              <a:rPr lang="cs-CZ" altLang="cs-CZ" sz="2400" b="1" dirty="0">
                <a:solidFill>
                  <a:srgbClr val="0070C0"/>
                </a:solidFill>
              </a:rPr>
              <a:t>20</a:t>
            </a:r>
            <a:r>
              <a:rPr lang="en-US" altLang="cs-CZ" sz="2400" b="1" dirty="0">
                <a:solidFill>
                  <a:srgbClr val="0070C0"/>
                </a:solidFill>
              </a:rPr>
              <a:t>.</a:t>
            </a:r>
            <a:r>
              <a:rPr lang="cs-CZ" altLang="cs-CZ" sz="2400" b="1" dirty="0">
                <a:solidFill>
                  <a:srgbClr val="0070C0"/>
                </a:solidFill>
              </a:rPr>
              <a:t>5</a:t>
            </a:r>
            <a:r>
              <a:rPr lang="en-US" altLang="cs-CZ" sz="2400" b="1" dirty="0">
                <a:solidFill>
                  <a:srgbClr val="0070C0"/>
                </a:solidFill>
              </a:rPr>
              <a:t>. 202</a:t>
            </a:r>
            <a:r>
              <a:rPr lang="cs-CZ" altLang="cs-CZ" sz="2400" b="1" dirty="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735</Words>
  <Application>Microsoft Office PowerPoint</Application>
  <PresentationFormat>Předvádění na obrazovce (16:9)</PresentationFormat>
  <Paragraphs>46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Mgr. Klára Václavínková Department of Tourism and Leisure Time Activities Office - VB127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133</cp:revision>
  <dcterms:created xsi:type="dcterms:W3CDTF">2016-07-06T15:42:34Z</dcterms:created>
  <dcterms:modified xsi:type="dcterms:W3CDTF">2022-01-26T12:10:18Z</dcterms:modified>
</cp:coreProperties>
</file>