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9" r:id="rId3"/>
    <p:sldId id="269" r:id="rId4"/>
    <p:sldId id="257" r:id="rId5"/>
    <p:sldId id="270" r:id="rId6"/>
    <p:sldId id="271" r:id="rId7"/>
    <p:sldId id="272" r:id="rId8"/>
    <p:sldId id="273" r:id="rId9"/>
    <p:sldId id="275" r:id="rId10"/>
    <p:sldId id="274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68" r:id="rId1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F0701D-4094-44F2-8469-A7E74A5D1A4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026075-3E53-4191-9213-A9A947E0517A}">
      <dgm:prSet phldrT="[Text]" custT="1"/>
      <dgm:spPr/>
      <dgm:t>
        <a:bodyPr/>
        <a:lstStyle/>
        <a:p>
          <a:r>
            <a:rPr lang="cs-CZ" sz="2400" b="1" dirty="0" smtClean="0"/>
            <a:t>15. – 18. stol.</a:t>
          </a:r>
          <a:endParaRPr lang="cs-CZ" sz="2400" b="1" dirty="0"/>
        </a:p>
      </dgm:t>
    </dgm:pt>
    <dgm:pt modelId="{924C3A83-90A2-4BFA-9635-8719CCF1F3B5}" type="parTrans" cxnId="{8342EC6E-835B-4AD5-8B24-C1D12A955853}">
      <dgm:prSet/>
      <dgm:spPr/>
      <dgm:t>
        <a:bodyPr/>
        <a:lstStyle/>
        <a:p>
          <a:endParaRPr lang="cs-CZ" sz="1800"/>
        </a:p>
      </dgm:t>
    </dgm:pt>
    <dgm:pt modelId="{46342CA7-ED36-45D0-8B1B-FC8DB2FAA81B}" type="sibTrans" cxnId="{8342EC6E-835B-4AD5-8B24-C1D12A955853}">
      <dgm:prSet/>
      <dgm:spPr/>
      <dgm:t>
        <a:bodyPr/>
        <a:lstStyle/>
        <a:p>
          <a:endParaRPr lang="cs-CZ" sz="1800"/>
        </a:p>
      </dgm:t>
    </dgm:pt>
    <dgm:pt modelId="{C558637B-7342-41B2-A2EE-27B822DE8D94}">
      <dgm:prSet custT="1"/>
      <dgm:spPr/>
      <dgm:t>
        <a:bodyPr/>
        <a:lstStyle/>
        <a:p>
          <a:r>
            <a:rPr lang="cs-CZ" sz="2400" b="1" dirty="0" smtClean="0"/>
            <a:t>Evropa (zámořské objevy)</a:t>
          </a:r>
          <a:endParaRPr lang="cs-CZ" sz="2400" b="1" dirty="0"/>
        </a:p>
      </dgm:t>
    </dgm:pt>
    <dgm:pt modelId="{DC2FAF20-EE15-4194-AA41-04BF610B0C02}" type="parTrans" cxnId="{B1AEF83C-5225-4A96-97DA-4B65A0D5BB6D}">
      <dgm:prSet/>
      <dgm:spPr/>
      <dgm:t>
        <a:bodyPr/>
        <a:lstStyle/>
        <a:p>
          <a:endParaRPr lang="cs-CZ" sz="1800"/>
        </a:p>
      </dgm:t>
    </dgm:pt>
    <dgm:pt modelId="{420E49B7-6FEC-4418-80B4-30831701427A}" type="sibTrans" cxnId="{B1AEF83C-5225-4A96-97DA-4B65A0D5BB6D}">
      <dgm:prSet/>
      <dgm:spPr/>
      <dgm:t>
        <a:bodyPr/>
        <a:lstStyle/>
        <a:p>
          <a:endParaRPr lang="cs-CZ" sz="1800"/>
        </a:p>
      </dgm:t>
    </dgm:pt>
    <dgm:pt modelId="{F8D5685C-133A-4191-9352-433AE90418BB}">
      <dgm:prSet custT="1"/>
      <dgm:spPr/>
      <dgm:t>
        <a:bodyPr/>
        <a:lstStyle/>
        <a:p>
          <a:r>
            <a:rPr lang="cs-CZ" sz="2400" b="1" dirty="0" err="1" smtClean="0"/>
            <a:t>J.Bodin</a:t>
          </a:r>
          <a:r>
            <a:rPr lang="cs-CZ" sz="2400" b="1" dirty="0" smtClean="0"/>
            <a:t>, </a:t>
          </a:r>
          <a:r>
            <a:rPr lang="cs-CZ" sz="2400" b="1" dirty="0" err="1" smtClean="0"/>
            <a:t>D.Hume,T</a:t>
          </a:r>
          <a:r>
            <a:rPr lang="cs-CZ" sz="2400" b="1" dirty="0" smtClean="0"/>
            <a:t>. Mun, </a:t>
          </a:r>
          <a:r>
            <a:rPr lang="cs-CZ" sz="2400" b="1" dirty="0" err="1" smtClean="0"/>
            <a:t>J.B.Colbert</a:t>
          </a:r>
          <a:endParaRPr lang="cs-CZ" sz="2400" b="1" dirty="0"/>
        </a:p>
      </dgm:t>
    </dgm:pt>
    <dgm:pt modelId="{E5323F3D-7A1B-451D-8C90-AE08BDCE18B1}" type="parTrans" cxnId="{CDD5D0CA-2981-4714-8DE6-FD1052F5EE35}">
      <dgm:prSet/>
      <dgm:spPr/>
      <dgm:t>
        <a:bodyPr/>
        <a:lstStyle/>
        <a:p>
          <a:endParaRPr lang="cs-CZ" sz="1800"/>
        </a:p>
      </dgm:t>
    </dgm:pt>
    <dgm:pt modelId="{DC875A2B-6997-448D-9593-F47E8D42FACB}" type="sibTrans" cxnId="{CDD5D0CA-2981-4714-8DE6-FD1052F5EE35}">
      <dgm:prSet/>
      <dgm:spPr/>
      <dgm:t>
        <a:bodyPr/>
        <a:lstStyle/>
        <a:p>
          <a:endParaRPr lang="cs-CZ" sz="1800"/>
        </a:p>
      </dgm:t>
    </dgm:pt>
    <dgm:pt modelId="{094A461A-BAEB-49D1-8621-F7FED9B8B68F}" type="pres">
      <dgm:prSet presAssocID="{ABF0701D-4094-44F2-8469-A7E74A5D1A42}" presName="CompostProcess" presStyleCnt="0">
        <dgm:presLayoutVars>
          <dgm:dir/>
          <dgm:resizeHandles val="exact"/>
        </dgm:presLayoutVars>
      </dgm:prSet>
      <dgm:spPr/>
    </dgm:pt>
    <dgm:pt modelId="{15087958-0CC1-4C90-85D9-FC6E1DB66016}" type="pres">
      <dgm:prSet presAssocID="{ABF0701D-4094-44F2-8469-A7E74A5D1A42}" presName="arrow" presStyleLbl="bgShp" presStyleIdx="0" presStyleCnt="1"/>
      <dgm:spPr/>
    </dgm:pt>
    <dgm:pt modelId="{F4AD02B7-DEFE-4F90-A4E9-16C9AC87620E}" type="pres">
      <dgm:prSet presAssocID="{ABF0701D-4094-44F2-8469-A7E74A5D1A42}" presName="linearProcess" presStyleCnt="0"/>
      <dgm:spPr/>
    </dgm:pt>
    <dgm:pt modelId="{4EA05509-88A4-495C-B77B-B7F012AFF991}" type="pres">
      <dgm:prSet presAssocID="{AB026075-3E53-4191-9213-A9A947E0517A}" presName="textNode" presStyleLbl="node1" presStyleIdx="0" presStyleCnt="3" custScaleX="80480" custScaleY="125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B239E9-3A2B-48F2-8786-E16AEDFB8EB5}" type="pres">
      <dgm:prSet presAssocID="{46342CA7-ED36-45D0-8B1B-FC8DB2FAA81B}" presName="sibTrans" presStyleCnt="0"/>
      <dgm:spPr/>
    </dgm:pt>
    <dgm:pt modelId="{3963F5DF-0AFC-44F1-B10E-3B9432B8A899}" type="pres">
      <dgm:prSet presAssocID="{C558637B-7342-41B2-A2EE-27B822DE8D94}" presName="textNode" presStyleLbl="node1" presStyleIdx="1" presStyleCnt="3" custScaleX="103054" custScaleY="125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CAD8A1-D246-4ECF-98B3-A65EEECD1A1C}" type="pres">
      <dgm:prSet presAssocID="{420E49B7-6FEC-4418-80B4-30831701427A}" presName="sibTrans" presStyleCnt="0"/>
      <dgm:spPr/>
    </dgm:pt>
    <dgm:pt modelId="{D797DC02-2A82-4324-80A7-74225F8C3C28}" type="pres">
      <dgm:prSet presAssocID="{F8D5685C-133A-4191-9352-433AE90418BB}" presName="textNode" presStyleLbl="node1" presStyleIdx="2" presStyleCnt="3" custScaleX="125438" custScaleY="125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DD5D0CA-2981-4714-8DE6-FD1052F5EE35}" srcId="{ABF0701D-4094-44F2-8469-A7E74A5D1A42}" destId="{F8D5685C-133A-4191-9352-433AE90418BB}" srcOrd="2" destOrd="0" parTransId="{E5323F3D-7A1B-451D-8C90-AE08BDCE18B1}" sibTransId="{DC875A2B-6997-448D-9593-F47E8D42FACB}"/>
    <dgm:cxn modelId="{9ABC990A-92AD-44AA-B318-BBA4F5A49971}" type="presOf" srcId="{AB026075-3E53-4191-9213-A9A947E0517A}" destId="{4EA05509-88A4-495C-B77B-B7F012AFF991}" srcOrd="0" destOrd="0" presId="urn:microsoft.com/office/officeart/2005/8/layout/hProcess9"/>
    <dgm:cxn modelId="{709EECA1-6615-4B6C-B6DC-20C3AE12687E}" type="presOf" srcId="{C558637B-7342-41B2-A2EE-27B822DE8D94}" destId="{3963F5DF-0AFC-44F1-B10E-3B9432B8A899}" srcOrd="0" destOrd="0" presId="urn:microsoft.com/office/officeart/2005/8/layout/hProcess9"/>
    <dgm:cxn modelId="{8342EC6E-835B-4AD5-8B24-C1D12A955853}" srcId="{ABF0701D-4094-44F2-8469-A7E74A5D1A42}" destId="{AB026075-3E53-4191-9213-A9A947E0517A}" srcOrd="0" destOrd="0" parTransId="{924C3A83-90A2-4BFA-9635-8719CCF1F3B5}" sibTransId="{46342CA7-ED36-45D0-8B1B-FC8DB2FAA81B}"/>
    <dgm:cxn modelId="{3772B836-02F7-4BB9-871A-7FBED81F6FF4}" type="presOf" srcId="{F8D5685C-133A-4191-9352-433AE90418BB}" destId="{D797DC02-2A82-4324-80A7-74225F8C3C28}" srcOrd="0" destOrd="0" presId="urn:microsoft.com/office/officeart/2005/8/layout/hProcess9"/>
    <dgm:cxn modelId="{B1AEF83C-5225-4A96-97DA-4B65A0D5BB6D}" srcId="{ABF0701D-4094-44F2-8469-A7E74A5D1A42}" destId="{C558637B-7342-41B2-A2EE-27B822DE8D94}" srcOrd="1" destOrd="0" parTransId="{DC2FAF20-EE15-4194-AA41-04BF610B0C02}" sibTransId="{420E49B7-6FEC-4418-80B4-30831701427A}"/>
    <dgm:cxn modelId="{E369A9FC-8B8A-4C75-BD84-D74102A58172}" type="presOf" srcId="{ABF0701D-4094-44F2-8469-A7E74A5D1A42}" destId="{094A461A-BAEB-49D1-8621-F7FED9B8B68F}" srcOrd="0" destOrd="0" presId="urn:microsoft.com/office/officeart/2005/8/layout/hProcess9"/>
    <dgm:cxn modelId="{8E77802B-969C-4CF1-B09F-394E8F469140}" type="presParOf" srcId="{094A461A-BAEB-49D1-8621-F7FED9B8B68F}" destId="{15087958-0CC1-4C90-85D9-FC6E1DB66016}" srcOrd="0" destOrd="0" presId="urn:microsoft.com/office/officeart/2005/8/layout/hProcess9"/>
    <dgm:cxn modelId="{B7F04B7C-3548-4963-BD18-944874C677E7}" type="presParOf" srcId="{094A461A-BAEB-49D1-8621-F7FED9B8B68F}" destId="{F4AD02B7-DEFE-4F90-A4E9-16C9AC87620E}" srcOrd="1" destOrd="0" presId="urn:microsoft.com/office/officeart/2005/8/layout/hProcess9"/>
    <dgm:cxn modelId="{C40323C2-7181-401D-99FE-1C6E7C39DC11}" type="presParOf" srcId="{F4AD02B7-DEFE-4F90-A4E9-16C9AC87620E}" destId="{4EA05509-88A4-495C-B77B-B7F012AFF991}" srcOrd="0" destOrd="0" presId="urn:microsoft.com/office/officeart/2005/8/layout/hProcess9"/>
    <dgm:cxn modelId="{8D53673C-266E-4EE0-B9D4-94A597A5EBB2}" type="presParOf" srcId="{F4AD02B7-DEFE-4F90-A4E9-16C9AC87620E}" destId="{BFB239E9-3A2B-48F2-8786-E16AEDFB8EB5}" srcOrd="1" destOrd="0" presId="urn:microsoft.com/office/officeart/2005/8/layout/hProcess9"/>
    <dgm:cxn modelId="{3594ACB1-1A2A-4D94-996F-FE8131F03F2D}" type="presParOf" srcId="{F4AD02B7-DEFE-4F90-A4E9-16C9AC87620E}" destId="{3963F5DF-0AFC-44F1-B10E-3B9432B8A899}" srcOrd="2" destOrd="0" presId="urn:microsoft.com/office/officeart/2005/8/layout/hProcess9"/>
    <dgm:cxn modelId="{DD29D9D9-8ECF-476B-A008-7DBE6F3DABE0}" type="presParOf" srcId="{F4AD02B7-DEFE-4F90-A4E9-16C9AC87620E}" destId="{0ACAD8A1-D246-4ECF-98B3-A65EEECD1A1C}" srcOrd="3" destOrd="0" presId="urn:microsoft.com/office/officeart/2005/8/layout/hProcess9"/>
    <dgm:cxn modelId="{10149C63-D13A-4F2C-A012-A539A919790D}" type="presParOf" srcId="{F4AD02B7-DEFE-4F90-A4E9-16C9AC87620E}" destId="{D797DC02-2A82-4324-80A7-74225F8C3C2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F0701D-4094-44F2-8469-A7E74A5D1A4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026075-3E53-4191-9213-A9A947E0517A}">
      <dgm:prSet phldrT="[Text]" custT="1"/>
      <dgm:spPr/>
      <dgm:t>
        <a:bodyPr/>
        <a:lstStyle/>
        <a:p>
          <a:r>
            <a:rPr lang="cs-CZ" sz="2400" b="1" dirty="0" smtClean="0"/>
            <a:t>17. – 19. stol.</a:t>
          </a:r>
          <a:endParaRPr lang="cs-CZ" sz="2400" b="1" dirty="0"/>
        </a:p>
      </dgm:t>
    </dgm:pt>
    <dgm:pt modelId="{924C3A83-90A2-4BFA-9635-8719CCF1F3B5}" type="parTrans" cxnId="{8342EC6E-835B-4AD5-8B24-C1D12A955853}">
      <dgm:prSet/>
      <dgm:spPr/>
      <dgm:t>
        <a:bodyPr/>
        <a:lstStyle/>
        <a:p>
          <a:endParaRPr lang="cs-CZ" sz="1800"/>
        </a:p>
      </dgm:t>
    </dgm:pt>
    <dgm:pt modelId="{46342CA7-ED36-45D0-8B1B-FC8DB2FAA81B}" type="sibTrans" cxnId="{8342EC6E-835B-4AD5-8B24-C1D12A955853}">
      <dgm:prSet/>
      <dgm:spPr/>
      <dgm:t>
        <a:bodyPr/>
        <a:lstStyle/>
        <a:p>
          <a:endParaRPr lang="cs-CZ" sz="1800"/>
        </a:p>
      </dgm:t>
    </dgm:pt>
    <dgm:pt modelId="{DA04C974-701D-42CA-A3FF-F97DC7DEA9DB}">
      <dgm:prSet custT="1"/>
      <dgm:spPr/>
      <dgm:t>
        <a:bodyPr/>
        <a:lstStyle/>
        <a:p>
          <a:r>
            <a:rPr lang="cs-CZ" sz="2400" b="1" dirty="0" smtClean="0"/>
            <a:t>Francie</a:t>
          </a:r>
        </a:p>
      </dgm:t>
    </dgm:pt>
    <dgm:pt modelId="{0974A824-8F8D-4FA0-A7CE-4D52989253A8}" type="parTrans" cxnId="{7B61B0F9-8FA5-4EBB-8541-063724D5EB0A}">
      <dgm:prSet/>
      <dgm:spPr/>
      <dgm:t>
        <a:bodyPr/>
        <a:lstStyle/>
        <a:p>
          <a:endParaRPr lang="cs-CZ" sz="1800"/>
        </a:p>
      </dgm:t>
    </dgm:pt>
    <dgm:pt modelId="{E9EE8CD0-09AA-4ECD-A82D-8D32176DD3D0}" type="sibTrans" cxnId="{7B61B0F9-8FA5-4EBB-8541-063724D5EB0A}">
      <dgm:prSet/>
      <dgm:spPr/>
      <dgm:t>
        <a:bodyPr/>
        <a:lstStyle/>
        <a:p>
          <a:endParaRPr lang="cs-CZ" sz="1800"/>
        </a:p>
      </dgm:t>
    </dgm:pt>
    <dgm:pt modelId="{6691E824-A6FE-424C-8983-D60B752CE325}">
      <dgm:prSet custT="1"/>
      <dgm:spPr/>
      <dgm:t>
        <a:bodyPr/>
        <a:lstStyle/>
        <a:p>
          <a:r>
            <a:rPr lang="cs-CZ" sz="2400" b="1" dirty="0" smtClean="0"/>
            <a:t>J. </a:t>
          </a:r>
          <a:r>
            <a:rPr lang="cs-CZ" sz="2400" b="1" dirty="0" err="1" smtClean="0"/>
            <a:t>Law</a:t>
          </a:r>
          <a:r>
            <a:rPr lang="cs-CZ" sz="2400" b="1" dirty="0" smtClean="0"/>
            <a:t>, R. </a:t>
          </a:r>
          <a:r>
            <a:rPr lang="cs-CZ" sz="2400" b="1" dirty="0" err="1" smtClean="0"/>
            <a:t>Cantillon</a:t>
          </a:r>
          <a:r>
            <a:rPr lang="cs-CZ" sz="2400" b="1" dirty="0" smtClean="0"/>
            <a:t>, F. </a:t>
          </a:r>
          <a:r>
            <a:rPr lang="cs-CZ" sz="2400" b="1" dirty="0" err="1" smtClean="0"/>
            <a:t>Quesnay</a:t>
          </a:r>
          <a:endParaRPr lang="cs-CZ" sz="2400" b="1" dirty="0" smtClean="0"/>
        </a:p>
      </dgm:t>
    </dgm:pt>
    <dgm:pt modelId="{4C034A9C-3C42-4630-97F6-54CCB393717C}" type="parTrans" cxnId="{70D5509F-ECEF-46C1-8C77-7C455CC5BA3B}">
      <dgm:prSet/>
      <dgm:spPr/>
      <dgm:t>
        <a:bodyPr/>
        <a:lstStyle/>
        <a:p>
          <a:endParaRPr lang="cs-CZ" sz="1800"/>
        </a:p>
      </dgm:t>
    </dgm:pt>
    <dgm:pt modelId="{55DBDE9C-A543-4ADD-91F9-6BE89C5BDB5F}" type="sibTrans" cxnId="{70D5509F-ECEF-46C1-8C77-7C455CC5BA3B}">
      <dgm:prSet/>
      <dgm:spPr/>
      <dgm:t>
        <a:bodyPr/>
        <a:lstStyle/>
        <a:p>
          <a:endParaRPr lang="cs-CZ" sz="1800"/>
        </a:p>
      </dgm:t>
    </dgm:pt>
    <dgm:pt modelId="{094A461A-BAEB-49D1-8621-F7FED9B8B68F}" type="pres">
      <dgm:prSet presAssocID="{ABF0701D-4094-44F2-8469-A7E74A5D1A42}" presName="CompostProcess" presStyleCnt="0">
        <dgm:presLayoutVars>
          <dgm:dir/>
          <dgm:resizeHandles val="exact"/>
        </dgm:presLayoutVars>
      </dgm:prSet>
      <dgm:spPr/>
    </dgm:pt>
    <dgm:pt modelId="{15087958-0CC1-4C90-85D9-FC6E1DB66016}" type="pres">
      <dgm:prSet presAssocID="{ABF0701D-4094-44F2-8469-A7E74A5D1A42}" presName="arrow" presStyleLbl="bgShp" presStyleIdx="0" presStyleCnt="1"/>
      <dgm:spPr/>
    </dgm:pt>
    <dgm:pt modelId="{F4AD02B7-DEFE-4F90-A4E9-16C9AC87620E}" type="pres">
      <dgm:prSet presAssocID="{ABF0701D-4094-44F2-8469-A7E74A5D1A42}" presName="linearProcess" presStyleCnt="0"/>
      <dgm:spPr/>
    </dgm:pt>
    <dgm:pt modelId="{4EA05509-88A4-495C-B77B-B7F012AFF991}" type="pres">
      <dgm:prSet presAssocID="{AB026075-3E53-4191-9213-A9A947E0517A}" presName="textNode" presStyleLbl="node1" presStyleIdx="0" presStyleCnt="3" custScaleX="8519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B239E9-3A2B-48F2-8786-E16AEDFB8EB5}" type="pres">
      <dgm:prSet presAssocID="{46342CA7-ED36-45D0-8B1B-FC8DB2FAA81B}" presName="sibTrans" presStyleCnt="0"/>
      <dgm:spPr/>
    </dgm:pt>
    <dgm:pt modelId="{5E28AA3D-6F54-4352-8190-7890AE5F7F4E}" type="pres">
      <dgm:prSet presAssocID="{DA04C974-701D-42CA-A3FF-F97DC7DEA9DB}" presName="textNode" presStyleLbl="node1" presStyleIdx="1" presStyleCnt="3" custScaleX="8213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C6702D-F341-40B0-A9E3-494EA7C8C4A3}" type="pres">
      <dgm:prSet presAssocID="{E9EE8CD0-09AA-4ECD-A82D-8D32176DD3D0}" presName="sibTrans" presStyleCnt="0"/>
      <dgm:spPr/>
    </dgm:pt>
    <dgm:pt modelId="{A54E5FBE-84EE-4DF5-AA86-862F89F4C4C7}" type="pres">
      <dgm:prSet presAssocID="{6691E824-A6FE-424C-8983-D60B752CE325}" presName="textNode" presStyleLbl="node1" presStyleIdx="2" presStyleCnt="3" custScaleX="112300" custScaleY="16243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B46B8FC-1E4C-4738-A4D5-A6096E2EE612}" type="presOf" srcId="{AB026075-3E53-4191-9213-A9A947E0517A}" destId="{4EA05509-88A4-495C-B77B-B7F012AFF991}" srcOrd="0" destOrd="0" presId="urn:microsoft.com/office/officeart/2005/8/layout/hProcess9"/>
    <dgm:cxn modelId="{67288CE1-9F94-4849-804E-3AB276197A67}" type="presOf" srcId="{DA04C974-701D-42CA-A3FF-F97DC7DEA9DB}" destId="{5E28AA3D-6F54-4352-8190-7890AE5F7F4E}" srcOrd="0" destOrd="0" presId="urn:microsoft.com/office/officeart/2005/8/layout/hProcess9"/>
    <dgm:cxn modelId="{B62FAF7F-1961-491D-A4BA-2ADF0D1C0AB9}" type="presOf" srcId="{ABF0701D-4094-44F2-8469-A7E74A5D1A42}" destId="{094A461A-BAEB-49D1-8621-F7FED9B8B68F}" srcOrd="0" destOrd="0" presId="urn:microsoft.com/office/officeart/2005/8/layout/hProcess9"/>
    <dgm:cxn modelId="{8342EC6E-835B-4AD5-8B24-C1D12A955853}" srcId="{ABF0701D-4094-44F2-8469-A7E74A5D1A42}" destId="{AB026075-3E53-4191-9213-A9A947E0517A}" srcOrd="0" destOrd="0" parTransId="{924C3A83-90A2-4BFA-9635-8719CCF1F3B5}" sibTransId="{46342CA7-ED36-45D0-8B1B-FC8DB2FAA81B}"/>
    <dgm:cxn modelId="{29E70524-37EC-4F76-BF9D-5086C88A0B22}" type="presOf" srcId="{6691E824-A6FE-424C-8983-D60B752CE325}" destId="{A54E5FBE-84EE-4DF5-AA86-862F89F4C4C7}" srcOrd="0" destOrd="0" presId="urn:microsoft.com/office/officeart/2005/8/layout/hProcess9"/>
    <dgm:cxn modelId="{7B61B0F9-8FA5-4EBB-8541-063724D5EB0A}" srcId="{ABF0701D-4094-44F2-8469-A7E74A5D1A42}" destId="{DA04C974-701D-42CA-A3FF-F97DC7DEA9DB}" srcOrd="1" destOrd="0" parTransId="{0974A824-8F8D-4FA0-A7CE-4D52989253A8}" sibTransId="{E9EE8CD0-09AA-4ECD-A82D-8D32176DD3D0}"/>
    <dgm:cxn modelId="{70D5509F-ECEF-46C1-8C77-7C455CC5BA3B}" srcId="{ABF0701D-4094-44F2-8469-A7E74A5D1A42}" destId="{6691E824-A6FE-424C-8983-D60B752CE325}" srcOrd="2" destOrd="0" parTransId="{4C034A9C-3C42-4630-97F6-54CCB393717C}" sibTransId="{55DBDE9C-A543-4ADD-91F9-6BE89C5BDB5F}"/>
    <dgm:cxn modelId="{3A493B20-AE87-462C-B254-2B496DEF2A6A}" type="presParOf" srcId="{094A461A-BAEB-49D1-8621-F7FED9B8B68F}" destId="{15087958-0CC1-4C90-85D9-FC6E1DB66016}" srcOrd="0" destOrd="0" presId="urn:microsoft.com/office/officeart/2005/8/layout/hProcess9"/>
    <dgm:cxn modelId="{6AE5CCE1-EF43-42AE-8812-310BDCB3F378}" type="presParOf" srcId="{094A461A-BAEB-49D1-8621-F7FED9B8B68F}" destId="{F4AD02B7-DEFE-4F90-A4E9-16C9AC87620E}" srcOrd="1" destOrd="0" presId="urn:microsoft.com/office/officeart/2005/8/layout/hProcess9"/>
    <dgm:cxn modelId="{ECB48704-8F56-4CD5-8C88-B3592DCC3076}" type="presParOf" srcId="{F4AD02B7-DEFE-4F90-A4E9-16C9AC87620E}" destId="{4EA05509-88A4-495C-B77B-B7F012AFF991}" srcOrd="0" destOrd="0" presId="urn:microsoft.com/office/officeart/2005/8/layout/hProcess9"/>
    <dgm:cxn modelId="{85D6839D-045F-494C-8DBB-C261E19031CF}" type="presParOf" srcId="{F4AD02B7-DEFE-4F90-A4E9-16C9AC87620E}" destId="{BFB239E9-3A2B-48F2-8786-E16AEDFB8EB5}" srcOrd="1" destOrd="0" presId="urn:microsoft.com/office/officeart/2005/8/layout/hProcess9"/>
    <dgm:cxn modelId="{B6F99D88-318B-4D85-8C77-AB1717A06C43}" type="presParOf" srcId="{F4AD02B7-DEFE-4F90-A4E9-16C9AC87620E}" destId="{5E28AA3D-6F54-4352-8190-7890AE5F7F4E}" srcOrd="2" destOrd="0" presId="urn:microsoft.com/office/officeart/2005/8/layout/hProcess9"/>
    <dgm:cxn modelId="{D6E25C18-BFA7-451B-9DD8-F0396DADC3B2}" type="presParOf" srcId="{F4AD02B7-DEFE-4F90-A4E9-16C9AC87620E}" destId="{55C6702D-F341-40B0-A9E3-494EA7C8C4A3}" srcOrd="3" destOrd="0" presId="urn:microsoft.com/office/officeart/2005/8/layout/hProcess9"/>
    <dgm:cxn modelId="{55A7C922-9592-4B3D-867F-8ECBEB6FD8BA}" type="presParOf" srcId="{F4AD02B7-DEFE-4F90-A4E9-16C9AC87620E}" destId="{A54E5FBE-84EE-4DF5-AA86-862F89F4C4C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F0701D-4094-44F2-8469-A7E74A5D1A4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026075-3E53-4191-9213-A9A947E0517A}">
      <dgm:prSet phldrT="[Text]" custT="1"/>
      <dgm:spPr/>
      <dgm:t>
        <a:bodyPr/>
        <a:lstStyle/>
        <a:p>
          <a:r>
            <a:rPr lang="cs-CZ" sz="2400" b="1" dirty="0" smtClean="0"/>
            <a:t>18. – 19. stol.</a:t>
          </a:r>
          <a:endParaRPr lang="cs-CZ" sz="2400" b="1" dirty="0"/>
        </a:p>
      </dgm:t>
    </dgm:pt>
    <dgm:pt modelId="{924C3A83-90A2-4BFA-9635-8719CCF1F3B5}" type="parTrans" cxnId="{8342EC6E-835B-4AD5-8B24-C1D12A955853}">
      <dgm:prSet/>
      <dgm:spPr/>
      <dgm:t>
        <a:bodyPr/>
        <a:lstStyle/>
        <a:p>
          <a:endParaRPr lang="cs-CZ" sz="1800"/>
        </a:p>
      </dgm:t>
    </dgm:pt>
    <dgm:pt modelId="{46342CA7-ED36-45D0-8B1B-FC8DB2FAA81B}" type="sibTrans" cxnId="{8342EC6E-835B-4AD5-8B24-C1D12A955853}">
      <dgm:prSet/>
      <dgm:spPr/>
      <dgm:t>
        <a:bodyPr/>
        <a:lstStyle/>
        <a:p>
          <a:endParaRPr lang="cs-CZ" sz="1800"/>
        </a:p>
      </dgm:t>
    </dgm:pt>
    <dgm:pt modelId="{0D515EF5-300B-4F99-A723-62D20F509414}">
      <dgm:prSet custT="1"/>
      <dgm:spPr/>
      <dgm:t>
        <a:bodyPr/>
        <a:lstStyle/>
        <a:p>
          <a:r>
            <a:rPr lang="cs-CZ" sz="2400" b="1" dirty="0" smtClean="0"/>
            <a:t>Anglie</a:t>
          </a:r>
        </a:p>
      </dgm:t>
    </dgm:pt>
    <dgm:pt modelId="{CCBFF781-D8A4-4870-969F-356F92737BF5}" type="parTrans" cxnId="{30C1AC17-CB5F-4DDF-B9EE-855C7D77F527}">
      <dgm:prSet/>
      <dgm:spPr/>
      <dgm:t>
        <a:bodyPr/>
        <a:lstStyle/>
        <a:p>
          <a:endParaRPr lang="cs-CZ" sz="1800"/>
        </a:p>
      </dgm:t>
    </dgm:pt>
    <dgm:pt modelId="{8EE093F3-97EB-476A-9A2A-5628E7E5885D}" type="sibTrans" cxnId="{30C1AC17-CB5F-4DDF-B9EE-855C7D77F527}">
      <dgm:prSet/>
      <dgm:spPr/>
      <dgm:t>
        <a:bodyPr/>
        <a:lstStyle/>
        <a:p>
          <a:endParaRPr lang="cs-CZ" sz="1800"/>
        </a:p>
      </dgm:t>
    </dgm:pt>
    <dgm:pt modelId="{C60374D7-1B34-4388-B7EC-7EE86729D308}">
      <dgm:prSet custT="1"/>
      <dgm:spPr/>
      <dgm:t>
        <a:bodyPr/>
        <a:lstStyle/>
        <a:p>
          <a:r>
            <a:rPr lang="cs-CZ" sz="2400" b="1" dirty="0" smtClean="0"/>
            <a:t>A. Smith, </a:t>
          </a:r>
          <a:r>
            <a:rPr lang="cs-CZ" sz="2400" b="1" dirty="0" err="1" smtClean="0"/>
            <a:t>T.R.Malthus</a:t>
          </a:r>
          <a:r>
            <a:rPr lang="cs-CZ" sz="2400" b="1" dirty="0" smtClean="0"/>
            <a:t>, D. Ricardo, J.B. </a:t>
          </a:r>
          <a:r>
            <a:rPr lang="cs-CZ" sz="2400" b="1" dirty="0" err="1" smtClean="0"/>
            <a:t>Say</a:t>
          </a:r>
          <a:r>
            <a:rPr lang="cs-CZ" sz="2400" b="1" dirty="0" smtClean="0"/>
            <a:t>, </a:t>
          </a:r>
          <a:r>
            <a:rPr lang="cs-CZ" sz="2400" b="1" dirty="0" err="1" smtClean="0"/>
            <a:t>J.S.Mill</a:t>
          </a:r>
          <a:endParaRPr lang="cs-CZ" sz="2400" b="1" dirty="0" smtClean="0"/>
        </a:p>
      </dgm:t>
    </dgm:pt>
    <dgm:pt modelId="{ECB64295-C117-417E-B69F-BFF9DDC10038}" type="parTrans" cxnId="{68ACBF65-569F-45F0-A827-8C6D25FE8811}">
      <dgm:prSet/>
      <dgm:spPr/>
      <dgm:t>
        <a:bodyPr/>
        <a:lstStyle/>
        <a:p>
          <a:endParaRPr lang="cs-CZ" sz="1800"/>
        </a:p>
      </dgm:t>
    </dgm:pt>
    <dgm:pt modelId="{9B1AB02A-35F6-4EC4-91E8-E15A6C950E83}" type="sibTrans" cxnId="{68ACBF65-569F-45F0-A827-8C6D25FE8811}">
      <dgm:prSet/>
      <dgm:spPr/>
      <dgm:t>
        <a:bodyPr/>
        <a:lstStyle/>
        <a:p>
          <a:endParaRPr lang="cs-CZ" sz="1800"/>
        </a:p>
      </dgm:t>
    </dgm:pt>
    <dgm:pt modelId="{094A461A-BAEB-49D1-8621-F7FED9B8B68F}" type="pres">
      <dgm:prSet presAssocID="{ABF0701D-4094-44F2-8469-A7E74A5D1A42}" presName="CompostProcess" presStyleCnt="0">
        <dgm:presLayoutVars>
          <dgm:dir/>
          <dgm:resizeHandles val="exact"/>
        </dgm:presLayoutVars>
      </dgm:prSet>
      <dgm:spPr/>
    </dgm:pt>
    <dgm:pt modelId="{15087958-0CC1-4C90-85D9-FC6E1DB66016}" type="pres">
      <dgm:prSet presAssocID="{ABF0701D-4094-44F2-8469-A7E74A5D1A42}" presName="arrow" presStyleLbl="bgShp" presStyleIdx="0" presStyleCnt="1"/>
      <dgm:spPr/>
    </dgm:pt>
    <dgm:pt modelId="{F4AD02B7-DEFE-4F90-A4E9-16C9AC87620E}" type="pres">
      <dgm:prSet presAssocID="{ABF0701D-4094-44F2-8469-A7E74A5D1A42}" presName="linearProcess" presStyleCnt="0"/>
      <dgm:spPr/>
    </dgm:pt>
    <dgm:pt modelId="{4EA05509-88A4-495C-B77B-B7F012AFF991}" type="pres">
      <dgm:prSet presAssocID="{AB026075-3E53-4191-9213-A9A947E0517A}" presName="textNode" presStyleLbl="node1" presStyleIdx="0" presStyleCnt="3" custScaleX="609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B239E9-3A2B-48F2-8786-E16AEDFB8EB5}" type="pres">
      <dgm:prSet presAssocID="{46342CA7-ED36-45D0-8B1B-FC8DB2FAA81B}" presName="sibTrans" presStyleCnt="0"/>
      <dgm:spPr/>
    </dgm:pt>
    <dgm:pt modelId="{87B8EF7C-408F-4B6F-B34C-8F0D8ACD768F}" type="pres">
      <dgm:prSet presAssocID="{0D515EF5-300B-4F99-A723-62D20F509414}" presName="textNode" presStyleLbl="node1" presStyleIdx="1" presStyleCnt="3" custScaleX="54442" custLinFactNeighborX="22885" custLinFactNeighborY="436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AC1180-2694-4A0C-8BAB-C021DE4E6B7E}" type="pres">
      <dgm:prSet presAssocID="{8EE093F3-97EB-476A-9A2A-5628E7E5885D}" presName="sibTrans" presStyleCnt="0"/>
      <dgm:spPr/>
    </dgm:pt>
    <dgm:pt modelId="{D96BAC9D-BB8B-4B7B-8C25-4A47EC3425B1}" type="pres">
      <dgm:prSet presAssocID="{C60374D7-1B34-4388-B7EC-7EE86729D308}" presName="textNode" presStyleLbl="node1" presStyleIdx="2" presStyleCnt="3" custScaleY="14417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103965E-22B7-4EB6-9990-078B6426B11D}" type="presOf" srcId="{AB026075-3E53-4191-9213-A9A947E0517A}" destId="{4EA05509-88A4-495C-B77B-B7F012AFF991}" srcOrd="0" destOrd="0" presId="urn:microsoft.com/office/officeart/2005/8/layout/hProcess9"/>
    <dgm:cxn modelId="{BE1968D8-41A7-47BB-B678-025073C73BFC}" type="presOf" srcId="{0D515EF5-300B-4F99-A723-62D20F509414}" destId="{87B8EF7C-408F-4B6F-B34C-8F0D8ACD768F}" srcOrd="0" destOrd="0" presId="urn:microsoft.com/office/officeart/2005/8/layout/hProcess9"/>
    <dgm:cxn modelId="{8342EC6E-835B-4AD5-8B24-C1D12A955853}" srcId="{ABF0701D-4094-44F2-8469-A7E74A5D1A42}" destId="{AB026075-3E53-4191-9213-A9A947E0517A}" srcOrd="0" destOrd="0" parTransId="{924C3A83-90A2-4BFA-9635-8719CCF1F3B5}" sibTransId="{46342CA7-ED36-45D0-8B1B-FC8DB2FAA81B}"/>
    <dgm:cxn modelId="{68ACBF65-569F-45F0-A827-8C6D25FE8811}" srcId="{ABF0701D-4094-44F2-8469-A7E74A5D1A42}" destId="{C60374D7-1B34-4388-B7EC-7EE86729D308}" srcOrd="2" destOrd="0" parTransId="{ECB64295-C117-417E-B69F-BFF9DDC10038}" sibTransId="{9B1AB02A-35F6-4EC4-91E8-E15A6C950E83}"/>
    <dgm:cxn modelId="{30C1AC17-CB5F-4DDF-B9EE-855C7D77F527}" srcId="{ABF0701D-4094-44F2-8469-A7E74A5D1A42}" destId="{0D515EF5-300B-4F99-A723-62D20F509414}" srcOrd="1" destOrd="0" parTransId="{CCBFF781-D8A4-4870-969F-356F92737BF5}" sibTransId="{8EE093F3-97EB-476A-9A2A-5628E7E5885D}"/>
    <dgm:cxn modelId="{9DEF7AA0-7D7C-429C-87DA-10F733104C16}" type="presOf" srcId="{ABF0701D-4094-44F2-8469-A7E74A5D1A42}" destId="{094A461A-BAEB-49D1-8621-F7FED9B8B68F}" srcOrd="0" destOrd="0" presId="urn:microsoft.com/office/officeart/2005/8/layout/hProcess9"/>
    <dgm:cxn modelId="{4491243D-A0F7-4DCA-B22C-7D60A8450BBE}" type="presOf" srcId="{C60374D7-1B34-4388-B7EC-7EE86729D308}" destId="{D96BAC9D-BB8B-4B7B-8C25-4A47EC3425B1}" srcOrd="0" destOrd="0" presId="urn:microsoft.com/office/officeart/2005/8/layout/hProcess9"/>
    <dgm:cxn modelId="{2B0A27D4-8127-480E-99DC-35C77D62B625}" type="presParOf" srcId="{094A461A-BAEB-49D1-8621-F7FED9B8B68F}" destId="{15087958-0CC1-4C90-85D9-FC6E1DB66016}" srcOrd="0" destOrd="0" presId="urn:microsoft.com/office/officeart/2005/8/layout/hProcess9"/>
    <dgm:cxn modelId="{150797ED-3016-4266-97A6-C98B76152A26}" type="presParOf" srcId="{094A461A-BAEB-49D1-8621-F7FED9B8B68F}" destId="{F4AD02B7-DEFE-4F90-A4E9-16C9AC87620E}" srcOrd="1" destOrd="0" presId="urn:microsoft.com/office/officeart/2005/8/layout/hProcess9"/>
    <dgm:cxn modelId="{EDD2EF43-3704-4A68-9B7B-D82D2100F825}" type="presParOf" srcId="{F4AD02B7-DEFE-4F90-A4E9-16C9AC87620E}" destId="{4EA05509-88A4-495C-B77B-B7F012AFF991}" srcOrd="0" destOrd="0" presId="urn:microsoft.com/office/officeart/2005/8/layout/hProcess9"/>
    <dgm:cxn modelId="{2F462C33-6757-4B07-8EAE-680D21BF2B76}" type="presParOf" srcId="{F4AD02B7-DEFE-4F90-A4E9-16C9AC87620E}" destId="{BFB239E9-3A2B-48F2-8786-E16AEDFB8EB5}" srcOrd="1" destOrd="0" presId="urn:microsoft.com/office/officeart/2005/8/layout/hProcess9"/>
    <dgm:cxn modelId="{1A60D757-7BD5-44FB-9720-6F635EFF4E68}" type="presParOf" srcId="{F4AD02B7-DEFE-4F90-A4E9-16C9AC87620E}" destId="{87B8EF7C-408F-4B6F-B34C-8F0D8ACD768F}" srcOrd="2" destOrd="0" presId="urn:microsoft.com/office/officeart/2005/8/layout/hProcess9"/>
    <dgm:cxn modelId="{888CD739-52B9-49C2-A6D5-AF31AB3C2E20}" type="presParOf" srcId="{F4AD02B7-DEFE-4F90-A4E9-16C9AC87620E}" destId="{B6AC1180-2694-4A0C-8BAB-C021DE4E6B7E}" srcOrd="3" destOrd="0" presId="urn:microsoft.com/office/officeart/2005/8/layout/hProcess9"/>
    <dgm:cxn modelId="{1C9F844E-EDF4-4BC0-B8F1-6FCA9DC8BBB3}" type="presParOf" srcId="{F4AD02B7-DEFE-4F90-A4E9-16C9AC87620E}" destId="{D96BAC9D-BB8B-4B7B-8C25-4A47EC3425B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F0701D-4094-44F2-8469-A7E74A5D1A4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026075-3E53-4191-9213-A9A947E0517A}">
      <dgm:prSet phldrT="[Text]" custT="1"/>
      <dgm:spPr/>
      <dgm:t>
        <a:bodyPr/>
        <a:lstStyle/>
        <a:p>
          <a:r>
            <a:rPr lang="cs-CZ" sz="2400" b="1" dirty="0" smtClean="0"/>
            <a:t>19. – </a:t>
          </a:r>
          <a:r>
            <a:rPr lang="cs-CZ" sz="2400" b="1" dirty="0" err="1" smtClean="0"/>
            <a:t>poč</a:t>
          </a:r>
          <a:r>
            <a:rPr lang="cs-CZ" sz="2400" b="1" dirty="0" smtClean="0"/>
            <a:t>. 20. stol.</a:t>
          </a:r>
          <a:endParaRPr lang="cs-CZ" sz="2400" b="1" dirty="0"/>
        </a:p>
      </dgm:t>
    </dgm:pt>
    <dgm:pt modelId="{924C3A83-90A2-4BFA-9635-8719CCF1F3B5}" type="parTrans" cxnId="{8342EC6E-835B-4AD5-8B24-C1D12A955853}">
      <dgm:prSet/>
      <dgm:spPr/>
      <dgm:t>
        <a:bodyPr/>
        <a:lstStyle/>
        <a:p>
          <a:endParaRPr lang="cs-CZ" sz="1800"/>
        </a:p>
      </dgm:t>
    </dgm:pt>
    <dgm:pt modelId="{46342CA7-ED36-45D0-8B1B-FC8DB2FAA81B}" type="sibTrans" cxnId="{8342EC6E-835B-4AD5-8B24-C1D12A955853}">
      <dgm:prSet/>
      <dgm:spPr/>
      <dgm:t>
        <a:bodyPr/>
        <a:lstStyle/>
        <a:p>
          <a:endParaRPr lang="cs-CZ" sz="1800"/>
        </a:p>
      </dgm:t>
    </dgm:pt>
    <dgm:pt modelId="{0D515EF5-300B-4F99-A723-62D20F509414}">
      <dgm:prSet custT="1"/>
      <dgm:spPr/>
      <dgm:t>
        <a:bodyPr/>
        <a:lstStyle/>
        <a:p>
          <a:r>
            <a:rPr lang="cs-CZ" sz="2400" b="1" dirty="0" smtClean="0"/>
            <a:t>Německo</a:t>
          </a:r>
        </a:p>
      </dgm:t>
    </dgm:pt>
    <dgm:pt modelId="{CCBFF781-D8A4-4870-969F-356F92737BF5}" type="parTrans" cxnId="{30C1AC17-CB5F-4DDF-B9EE-855C7D77F527}">
      <dgm:prSet/>
      <dgm:spPr/>
      <dgm:t>
        <a:bodyPr/>
        <a:lstStyle/>
        <a:p>
          <a:endParaRPr lang="cs-CZ" sz="1800"/>
        </a:p>
      </dgm:t>
    </dgm:pt>
    <dgm:pt modelId="{8EE093F3-97EB-476A-9A2A-5628E7E5885D}" type="sibTrans" cxnId="{30C1AC17-CB5F-4DDF-B9EE-855C7D77F527}">
      <dgm:prSet/>
      <dgm:spPr/>
      <dgm:t>
        <a:bodyPr/>
        <a:lstStyle/>
        <a:p>
          <a:endParaRPr lang="cs-CZ" sz="1800"/>
        </a:p>
      </dgm:t>
    </dgm:pt>
    <dgm:pt modelId="{C60374D7-1B34-4388-B7EC-7EE86729D308}">
      <dgm:prSet custT="1"/>
      <dgm:spPr/>
      <dgm:t>
        <a:bodyPr/>
        <a:lstStyle/>
        <a:p>
          <a:r>
            <a:rPr lang="cs-CZ" sz="2400" b="1" dirty="0" smtClean="0"/>
            <a:t>F. List, W. </a:t>
          </a:r>
          <a:r>
            <a:rPr lang="cs-CZ" sz="2400" b="1" dirty="0" err="1" smtClean="0"/>
            <a:t>Rosher</a:t>
          </a:r>
          <a:r>
            <a:rPr lang="cs-CZ" sz="2400" b="1" dirty="0" smtClean="0"/>
            <a:t>, B </a:t>
          </a:r>
          <a:r>
            <a:rPr lang="cs-CZ" sz="2400" b="1" dirty="0" err="1" smtClean="0"/>
            <a:t>Hildebrand</a:t>
          </a:r>
          <a:r>
            <a:rPr lang="cs-CZ" sz="2400" b="1" dirty="0" smtClean="0"/>
            <a:t>, M. Weber</a:t>
          </a:r>
        </a:p>
      </dgm:t>
    </dgm:pt>
    <dgm:pt modelId="{ECB64295-C117-417E-B69F-BFF9DDC10038}" type="parTrans" cxnId="{68ACBF65-569F-45F0-A827-8C6D25FE8811}">
      <dgm:prSet/>
      <dgm:spPr/>
      <dgm:t>
        <a:bodyPr/>
        <a:lstStyle/>
        <a:p>
          <a:endParaRPr lang="cs-CZ" sz="1800"/>
        </a:p>
      </dgm:t>
    </dgm:pt>
    <dgm:pt modelId="{9B1AB02A-35F6-4EC4-91E8-E15A6C950E83}" type="sibTrans" cxnId="{68ACBF65-569F-45F0-A827-8C6D25FE8811}">
      <dgm:prSet/>
      <dgm:spPr/>
      <dgm:t>
        <a:bodyPr/>
        <a:lstStyle/>
        <a:p>
          <a:endParaRPr lang="cs-CZ" sz="1800"/>
        </a:p>
      </dgm:t>
    </dgm:pt>
    <dgm:pt modelId="{094A461A-BAEB-49D1-8621-F7FED9B8B68F}" type="pres">
      <dgm:prSet presAssocID="{ABF0701D-4094-44F2-8469-A7E74A5D1A42}" presName="CompostProcess" presStyleCnt="0">
        <dgm:presLayoutVars>
          <dgm:dir/>
          <dgm:resizeHandles val="exact"/>
        </dgm:presLayoutVars>
      </dgm:prSet>
      <dgm:spPr/>
    </dgm:pt>
    <dgm:pt modelId="{15087958-0CC1-4C90-85D9-FC6E1DB66016}" type="pres">
      <dgm:prSet presAssocID="{ABF0701D-4094-44F2-8469-A7E74A5D1A42}" presName="arrow" presStyleLbl="bgShp" presStyleIdx="0" presStyleCnt="1"/>
      <dgm:spPr/>
    </dgm:pt>
    <dgm:pt modelId="{F4AD02B7-DEFE-4F90-A4E9-16C9AC87620E}" type="pres">
      <dgm:prSet presAssocID="{ABF0701D-4094-44F2-8469-A7E74A5D1A42}" presName="linearProcess" presStyleCnt="0"/>
      <dgm:spPr/>
    </dgm:pt>
    <dgm:pt modelId="{4EA05509-88A4-495C-B77B-B7F012AFF991}" type="pres">
      <dgm:prSet presAssocID="{AB026075-3E53-4191-9213-A9A947E0517A}" presName="textNode" presStyleLbl="node1" presStyleIdx="0" presStyleCnt="3" custScaleX="8403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B239E9-3A2B-48F2-8786-E16AEDFB8EB5}" type="pres">
      <dgm:prSet presAssocID="{46342CA7-ED36-45D0-8B1B-FC8DB2FAA81B}" presName="sibTrans" presStyleCnt="0"/>
      <dgm:spPr/>
    </dgm:pt>
    <dgm:pt modelId="{87B8EF7C-408F-4B6F-B34C-8F0D8ACD768F}" type="pres">
      <dgm:prSet presAssocID="{0D515EF5-300B-4F99-A723-62D20F509414}" presName="textNode" presStyleLbl="node1" presStyleIdx="1" presStyleCnt="3" custScaleX="54442" custLinFactNeighborX="22885" custLinFactNeighborY="436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AC1180-2694-4A0C-8BAB-C021DE4E6B7E}" type="pres">
      <dgm:prSet presAssocID="{8EE093F3-97EB-476A-9A2A-5628E7E5885D}" presName="sibTrans" presStyleCnt="0"/>
      <dgm:spPr/>
    </dgm:pt>
    <dgm:pt modelId="{D96BAC9D-BB8B-4B7B-8C25-4A47EC3425B1}" type="pres">
      <dgm:prSet presAssocID="{C60374D7-1B34-4388-B7EC-7EE86729D308}" presName="textNode" presStyleLbl="node1" presStyleIdx="2" presStyleCnt="3" custScaleX="90443" custScaleY="14417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02C715-DB92-4545-857F-6F48C1C126E1}" type="presOf" srcId="{0D515EF5-300B-4F99-A723-62D20F509414}" destId="{87B8EF7C-408F-4B6F-B34C-8F0D8ACD768F}" srcOrd="0" destOrd="0" presId="urn:microsoft.com/office/officeart/2005/8/layout/hProcess9"/>
    <dgm:cxn modelId="{8342EC6E-835B-4AD5-8B24-C1D12A955853}" srcId="{ABF0701D-4094-44F2-8469-A7E74A5D1A42}" destId="{AB026075-3E53-4191-9213-A9A947E0517A}" srcOrd="0" destOrd="0" parTransId="{924C3A83-90A2-4BFA-9635-8719CCF1F3B5}" sibTransId="{46342CA7-ED36-45D0-8B1B-FC8DB2FAA81B}"/>
    <dgm:cxn modelId="{21210BB0-3D8E-427F-A34F-638027396754}" type="presOf" srcId="{C60374D7-1B34-4388-B7EC-7EE86729D308}" destId="{D96BAC9D-BB8B-4B7B-8C25-4A47EC3425B1}" srcOrd="0" destOrd="0" presId="urn:microsoft.com/office/officeart/2005/8/layout/hProcess9"/>
    <dgm:cxn modelId="{340A7E15-20EE-41F2-94F0-1EF92F97D384}" type="presOf" srcId="{ABF0701D-4094-44F2-8469-A7E74A5D1A42}" destId="{094A461A-BAEB-49D1-8621-F7FED9B8B68F}" srcOrd="0" destOrd="0" presId="urn:microsoft.com/office/officeart/2005/8/layout/hProcess9"/>
    <dgm:cxn modelId="{68ACBF65-569F-45F0-A827-8C6D25FE8811}" srcId="{ABF0701D-4094-44F2-8469-A7E74A5D1A42}" destId="{C60374D7-1B34-4388-B7EC-7EE86729D308}" srcOrd="2" destOrd="0" parTransId="{ECB64295-C117-417E-B69F-BFF9DDC10038}" sibTransId="{9B1AB02A-35F6-4EC4-91E8-E15A6C950E83}"/>
    <dgm:cxn modelId="{30C1AC17-CB5F-4DDF-B9EE-855C7D77F527}" srcId="{ABF0701D-4094-44F2-8469-A7E74A5D1A42}" destId="{0D515EF5-300B-4F99-A723-62D20F509414}" srcOrd="1" destOrd="0" parTransId="{CCBFF781-D8A4-4870-969F-356F92737BF5}" sibTransId="{8EE093F3-97EB-476A-9A2A-5628E7E5885D}"/>
    <dgm:cxn modelId="{CF299C11-0A75-435B-A1AE-78E53AE73D70}" type="presOf" srcId="{AB026075-3E53-4191-9213-A9A947E0517A}" destId="{4EA05509-88A4-495C-B77B-B7F012AFF991}" srcOrd="0" destOrd="0" presId="urn:microsoft.com/office/officeart/2005/8/layout/hProcess9"/>
    <dgm:cxn modelId="{35DB89A5-857C-4CC7-B8E5-09338E33B308}" type="presParOf" srcId="{094A461A-BAEB-49D1-8621-F7FED9B8B68F}" destId="{15087958-0CC1-4C90-85D9-FC6E1DB66016}" srcOrd="0" destOrd="0" presId="urn:microsoft.com/office/officeart/2005/8/layout/hProcess9"/>
    <dgm:cxn modelId="{00EE4B89-1239-4EE2-AC6A-0E57ED9BF234}" type="presParOf" srcId="{094A461A-BAEB-49D1-8621-F7FED9B8B68F}" destId="{F4AD02B7-DEFE-4F90-A4E9-16C9AC87620E}" srcOrd="1" destOrd="0" presId="urn:microsoft.com/office/officeart/2005/8/layout/hProcess9"/>
    <dgm:cxn modelId="{BC81D92E-234C-4F5B-9F8C-64536C3E04FD}" type="presParOf" srcId="{F4AD02B7-DEFE-4F90-A4E9-16C9AC87620E}" destId="{4EA05509-88A4-495C-B77B-B7F012AFF991}" srcOrd="0" destOrd="0" presId="urn:microsoft.com/office/officeart/2005/8/layout/hProcess9"/>
    <dgm:cxn modelId="{AD416D38-5929-475A-A7B8-4808F6D3794C}" type="presParOf" srcId="{F4AD02B7-DEFE-4F90-A4E9-16C9AC87620E}" destId="{BFB239E9-3A2B-48F2-8786-E16AEDFB8EB5}" srcOrd="1" destOrd="0" presId="urn:microsoft.com/office/officeart/2005/8/layout/hProcess9"/>
    <dgm:cxn modelId="{71803AA9-2067-4351-AC09-6700EEB84B34}" type="presParOf" srcId="{F4AD02B7-DEFE-4F90-A4E9-16C9AC87620E}" destId="{87B8EF7C-408F-4B6F-B34C-8F0D8ACD768F}" srcOrd="2" destOrd="0" presId="urn:microsoft.com/office/officeart/2005/8/layout/hProcess9"/>
    <dgm:cxn modelId="{2D9C0A9A-AFFF-4E41-8F5E-4E4341880350}" type="presParOf" srcId="{F4AD02B7-DEFE-4F90-A4E9-16C9AC87620E}" destId="{B6AC1180-2694-4A0C-8BAB-C021DE4E6B7E}" srcOrd="3" destOrd="0" presId="urn:microsoft.com/office/officeart/2005/8/layout/hProcess9"/>
    <dgm:cxn modelId="{47BB7A0C-0784-4EC1-8455-CA780C78D200}" type="presParOf" srcId="{F4AD02B7-DEFE-4F90-A4E9-16C9AC87620E}" destId="{D96BAC9D-BB8B-4B7B-8C25-4A47EC3425B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F0701D-4094-44F2-8469-A7E74A5D1A4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026075-3E53-4191-9213-A9A947E0517A}">
      <dgm:prSet phldrT="[Text]" custT="1"/>
      <dgm:spPr/>
      <dgm:t>
        <a:bodyPr/>
        <a:lstStyle/>
        <a:p>
          <a:r>
            <a:rPr lang="cs-CZ" sz="2400" b="1" dirty="0" smtClean="0"/>
            <a:t>19. – </a:t>
          </a:r>
          <a:r>
            <a:rPr lang="cs-CZ" sz="2400" b="1" dirty="0" err="1" smtClean="0"/>
            <a:t>poč</a:t>
          </a:r>
          <a:r>
            <a:rPr lang="cs-CZ" sz="2400" b="1" dirty="0" smtClean="0"/>
            <a:t>. 20. stol.</a:t>
          </a:r>
          <a:endParaRPr lang="cs-CZ" sz="2400" b="1" dirty="0"/>
        </a:p>
      </dgm:t>
    </dgm:pt>
    <dgm:pt modelId="{924C3A83-90A2-4BFA-9635-8719CCF1F3B5}" type="parTrans" cxnId="{8342EC6E-835B-4AD5-8B24-C1D12A955853}">
      <dgm:prSet/>
      <dgm:spPr/>
      <dgm:t>
        <a:bodyPr/>
        <a:lstStyle/>
        <a:p>
          <a:endParaRPr lang="cs-CZ" sz="1800"/>
        </a:p>
      </dgm:t>
    </dgm:pt>
    <dgm:pt modelId="{46342CA7-ED36-45D0-8B1B-FC8DB2FAA81B}" type="sibTrans" cxnId="{8342EC6E-835B-4AD5-8B24-C1D12A955853}">
      <dgm:prSet/>
      <dgm:spPr/>
      <dgm:t>
        <a:bodyPr/>
        <a:lstStyle/>
        <a:p>
          <a:endParaRPr lang="cs-CZ" sz="1800"/>
        </a:p>
      </dgm:t>
    </dgm:pt>
    <dgm:pt modelId="{0D515EF5-300B-4F99-A723-62D20F509414}">
      <dgm:prSet custT="1"/>
      <dgm:spPr/>
      <dgm:t>
        <a:bodyPr/>
        <a:lstStyle/>
        <a:p>
          <a:endParaRPr lang="cs-CZ" sz="2400" b="1" dirty="0" smtClean="0"/>
        </a:p>
      </dgm:t>
    </dgm:pt>
    <dgm:pt modelId="{CCBFF781-D8A4-4870-969F-356F92737BF5}" type="parTrans" cxnId="{30C1AC17-CB5F-4DDF-B9EE-855C7D77F527}">
      <dgm:prSet/>
      <dgm:spPr/>
      <dgm:t>
        <a:bodyPr/>
        <a:lstStyle/>
        <a:p>
          <a:endParaRPr lang="cs-CZ" sz="1800"/>
        </a:p>
      </dgm:t>
    </dgm:pt>
    <dgm:pt modelId="{8EE093F3-97EB-476A-9A2A-5628E7E5885D}" type="sibTrans" cxnId="{30C1AC17-CB5F-4DDF-B9EE-855C7D77F527}">
      <dgm:prSet/>
      <dgm:spPr/>
      <dgm:t>
        <a:bodyPr/>
        <a:lstStyle/>
        <a:p>
          <a:endParaRPr lang="cs-CZ" sz="1800"/>
        </a:p>
      </dgm:t>
    </dgm:pt>
    <dgm:pt modelId="{C60374D7-1B34-4388-B7EC-7EE86729D308}">
      <dgm:prSet custT="1"/>
      <dgm:spPr/>
      <dgm:t>
        <a:bodyPr/>
        <a:lstStyle/>
        <a:p>
          <a:r>
            <a:rPr lang="cs-CZ" sz="2400" b="1" dirty="0" smtClean="0"/>
            <a:t>A. </a:t>
          </a:r>
          <a:r>
            <a:rPr lang="cs-CZ" sz="2400" b="1" smtClean="0"/>
            <a:t>Marshall</a:t>
          </a:r>
          <a:r>
            <a:rPr lang="cs-CZ" sz="2400" b="1" dirty="0" smtClean="0"/>
            <a:t>, V. </a:t>
          </a:r>
          <a:r>
            <a:rPr lang="cs-CZ" sz="2400" b="1" dirty="0" err="1" smtClean="0"/>
            <a:t>Pareto</a:t>
          </a:r>
          <a:r>
            <a:rPr lang="cs-CZ" sz="2400" b="1" dirty="0" smtClean="0"/>
            <a:t>, A. C. </a:t>
          </a:r>
          <a:r>
            <a:rPr lang="cs-CZ" sz="2400" b="1" dirty="0" err="1" smtClean="0"/>
            <a:t>Pigou</a:t>
          </a:r>
          <a:endParaRPr lang="cs-CZ" sz="2400" b="1" dirty="0" smtClean="0"/>
        </a:p>
      </dgm:t>
    </dgm:pt>
    <dgm:pt modelId="{ECB64295-C117-417E-B69F-BFF9DDC10038}" type="parTrans" cxnId="{68ACBF65-569F-45F0-A827-8C6D25FE8811}">
      <dgm:prSet/>
      <dgm:spPr/>
      <dgm:t>
        <a:bodyPr/>
        <a:lstStyle/>
        <a:p>
          <a:endParaRPr lang="cs-CZ" sz="1800"/>
        </a:p>
      </dgm:t>
    </dgm:pt>
    <dgm:pt modelId="{9B1AB02A-35F6-4EC4-91E8-E15A6C950E83}" type="sibTrans" cxnId="{68ACBF65-569F-45F0-A827-8C6D25FE8811}">
      <dgm:prSet/>
      <dgm:spPr/>
      <dgm:t>
        <a:bodyPr/>
        <a:lstStyle/>
        <a:p>
          <a:endParaRPr lang="cs-CZ" sz="1800"/>
        </a:p>
      </dgm:t>
    </dgm:pt>
    <dgm:pt modelId="{094A461A-BAEB-49D1-8621-F7FED9B8B68F}" type="pres">
      <dgm:prSet presAssocID="{ABF0701D-4094-44F2-8469-A7E74A5D1A42}" presName="CompostProcess" presStyleCnt="0">
        <dgm:presLayoutVars>
          <dgm:dir/>
          <dgm:resizeHandles val="exact"/>
        </dgm:presLayoutVars>
      </dgm:prSet>
      <dgm:spPr/>
    </dgm:pt>
    <dgm:pt modelId="{15087958-0CC1-4C90-85D9-FC6E1DB66016}" type="pres">
      <dgm:prSet presAssocID="{ABF0701D-4094-44F2-8469-A7E74A5D1A42}" presName="arrow" presStyleLbl="bgShp" presStyleIdx="0" presStyleCnt="1"/>
      <dgm:spPr/>
    </dgm:pt>
    <dgm:pt modelId="{F4AD02B7-DEFE-4F90-A4E9-16C9AC87620E}" type="pres">
      <dgm:prSet presAssocID="{ABF0701D-4094-44F2-8469-A7E74A5D1A42}" presName="linearProcess" presStyleCnt="0"/>
      <dgm:spPr/>
    </dgm:pt>
    <dgm:pt modelId="{4EA05509-88A4-495C-B77B-B7F012AFF991}" type="pres">
      <dgm:prSet presAssocID="{AB026075-3E53-4191-9213-A9A947E0517A}" presName="textNode" presStyleLbl="node1" presStyleIdx="0" presStyleCnt="3" custScaleX="8403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B239E9-3A2B-48F2-8786-E16AEDFB8EB5}" type="pres">
      <dgm:prSet presAssocID="{46342CA7-ED36-45D0-8B1B-FC8DB2FAA81B}" presName="sibTrans" presStyleCnt="0"/>
      <dgm:spPr/>
    </dgm:pt>
    <dgm:pt modelId="{87B8EF7C-408F-4B6F-B34C-8F0D8ACD768F}" type="pres">
      <dgm:prSet presAssocID="{0D515EF5-300B-4F99-A723-62D20F509414}" presName="textNode" presStyleLbl="node1" presStyleIdx="1" presStyleCnt="3" custScaleX="54442" custScaleY="126455" custLinFactNeighborX="22885" custLinFactNeighborY="436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AC1180-2694-4A0C-8BAB-C021DE4E6B7E}" type="pres">
      <dgm:prSet presAssocID="{8EE093F3-97EB-476A-9A2A-5628E7E5885D}" presName="sibTrans" presStyleCnt="0"/>
      <dgm:spPr/>
    </dgm:pt>
    <dgm:pt modelId="{D96BAC9D-BB8B-4B7B-8C25-4A47EC3425B1}" type="pres">
      <dgm:prSet presAssocID="{C60374D7-1B34-4388-B7EC-7EE86729D308}" presName="textNode" presStyleLbl="node1" presStyleIdx="2" presStyleCnt="3" custScaleX="90443" custScaleY="14417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43603F-4335-4565-8EFA-1FC360045447}" type="presOf" srcId="{AB026075-3E53-4191-9213-A9A947E0517A}" destId="{4EA05509-88A4-495C-B77B-B7F012AFF991}" srcOrd="0" destOrd="0" presId="urn:microsoft.com/office/officeart/2005/8/layout/hProcess9"/>
    <dgm:cxn modelId="{61309D18-CE4D-474B-9BCC-B23C7AD44BB1}" type="presOf" srcId="{0D515EF5-300B-4F99-A723-62D20F509414}" destId="{87B8EF7C-408F-4B6F-B34C-8F0D8ACD768F}" srcOrd="0" destOrd="0" presId="urn:microsoft.com/office/officeart/2005/8/layout/hProcess9"/>
    <dgm:cxn modelId="{61E78D11-7920-4902-866C-C83A6DEC3CD5}" type="presOf" srcId="{C60374D7-1B34-4388-B7EC-7EE86729D308}" destId="{D96BAC9D-BB8B-4B7B-8C25-4A47EC3425B1}" srcOrd="0" destOrd="0" presId="urn:microsoft.com/office/officeart/2005/8/layout/hProcess9"/>
    <dgm:cxn modelId="{8342EC6E-835B-4AD5-8B24-C1D12A955853}" srcId="{ABF0701D-4094-44F2-8469-A7E74A5D1A42}" destId="{AB026075-3E53-4191-9213-A9A947E0517A}" srcOrd="0" destOrd="0" parTransId="{924C3A83-90A2-4BFA-9635-8719CCF1F3B5}" sibTransId="{46342CA7-ED36-45D0-8B1B-FC8DB2FAA81B}"/>
    <dgm:cxn modelId="{0791C155-B8C6-44BE-884E-05763F6A3F7A}" type="presOf" srcId="{ABF0701D-4094-44F2-8469-A7E74A5D1A42}" destId="{094A461A-BAEB-49D1-8621-F7FED9B8B68F}" srcOrd="0" destOrd="0" presId="urn:microsoft.com/office/officeart/2005/8/layout/hProcess9"/>
    <dgm:cxn modelId="{68ACBF65-569F-45F0-A827-8C6D25FE8811}" srcId="{ABF0701D-4094-44F2-8469-A7E74A5D1A42}" destId="{C60374D7-1B34-4388-B7EC-7EE86729D308}" srcOrd="2" destOrd="0" parTransId="{ECB64295-C117-417E-B69F-BFF9DDC10038}" sibTransId="{9B1AB02A-35F6-4EC4-91E8-E15A6C950E83}"/>
    <dgm:cxn modelId="{30C1AC17-CB5F-4DDF-B9EE-855C7D77F527}" srcId="{ABF0701D-4094-44F2-8469-A7E74A5D1A42}" destId="{0D515EF5-300B-4F99-A723-62D20F509414}" srcOrd="1" destOrd="0" parTransId="{CCBFF781-D8A4-4870-969F-356F92737BF5}" sibTransId="{8EE093F3-97EB-476A-9A2A-5628E7E5885D}"/>
    <dgm:cxn modelId="{99B12ADB-49E8-481B-A7CF-A8061D2BD8EF}" type="presParOf" srcId="{094A461A-BAEB-49D1-8621-F7FED9B8B68F}" destId="{15087958-0CC1-4C90-85D9-FC6E1DB66016}" srcOrd="0" destOrd="0" presId="urn:microsoft.com/office/officeart/2005/8/layout/hProcess9"/>
    <dgm:cxn modelId="{6CB44E53-E759-4F44-9559-45F1AA2A4215}" type="presParOf" srcId="{094A461A-BAEB-49D1-8621-F7FED9B8B68F}" destId="{F4AD02B7-DEFE-4F90-A4E9-16C9AC87620E}" srcOrd="1" destOrd="0" presId="urn:microsoft.com/office/officeart/2005/8/layout/hProcess9"/>
    <dgm:cxn modelId="{862908A3-D31D-4513-9407-9EB2A37B394E}" type="presParOf" srcId="{F4AD02B7-DEFE-4F90-A4E9-16C9AC87620E}" destId="{4EA05509-88A4-495C-B77B-B7F012AFF991}" srcOrd="0" destOrd="0" presId="urn:microsoft.com/office/officeart/2005/8/layout/hProcess9"/>
    <dgm:cxn modelId="{D2A62CDD-53BE-4875-8C2A-F1BB4076C0E3}" type="presParOf" srcId="{F4AD02B7-DEFE-4F90-A4E9-16C9AC87620E}" destId="{BFB239E9-3A2B-48F2-8786-E16AEDFB8EB5}" srcOrd="1" destOrd="0" presId="urn:microsoft.com/office/officeart/2005/8/layout/hProcess9"/>
    <dgm:cxn modelId="{E0F6F3D1-3370-4E1C-BFEC-848B050E4151}" type="presParOf" srcId="{F4AD02B7-DEFE-4F90-A4E9-16C9AC87620E}" destId="{87B8EF7C-408F-4B6F-B34C-8F0D8ACD768F}" srcOrd="2" destOrd="0" presId="urn:microsoft.com/office/officeart/2005/8/layout/hProcess9"/>
    <dgm:cxn modelId="{B9402E7E-117D-478D-B0FD-9A394A3A3D0D}" type="presParOf" srcId="{F4AD02B7-DEFE-4F90-A4E9-16C9AC87620E}" destId="{B6AC1180-2694-4A0C-8BAB-C021DE4E6B7E}" srcOrd="3" destOrd="0" presId="urn:microsoft.com/office/officeart/2005/8/layout/hProcess9"/>
    <dgm:cxn modelId="{E206442D-3C10-4372-8990-9F26B5FB11C2}" type="presParOf" srcId="{F4AD02B7-DEFE-4F90-A4E9-16C9AC87620E}" destId="{D96BAC9D-BB8B-4B7B-8C25-4A47EC3425B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F0701D-4094-44F2-8469-A7E74A5D1A4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026075-3E53-4191-9213-A9A947E0517A}">
      <dgm:prSet phldrT="[Text]" custT="1"/>
      <dgm:spPr/>
      <dgm:t>
        <a:bodyPr/>
        <a:lstStyle/>
        <a:p>
          <a:r>
            <a:rPr lang="cs-CZ" sz="2400" b="1" dirty="0" smtClean="0"/>
            <a:t>Přelom 19. a 20. stol.</a:t>
          </a:r>
          <a:endParaRPr lang="cs-CZ" sz="2400" b="1" dirty="0"/>
        </a:p>
      </dgm:t>
    </dgm:pt>
    <dgm:pt modelId="{924C3A83-90A2-4BFA-9635-8719CCF1F3B5}" type="parTrans" cxnId="{8342EC6E-835B-4AD5-8B24-C1D12A955853}">
      <dgm:prSet/>
      <dgm:spPr/>
      <dgm:t>
        <a:bodyPr/>
        <a:lstStyle/>
        <a:p>
          <a:endParaRPr lang="cs-CZ" sz="1800"/>
        </a:p>
      </dgm:t>
    </dgm:pt>
    <dgm:pt modelId="{46342CA7-ED36-45D0-8B1B-FC8DB2FAA81B}" type="sibTrans" cxnId="{8342EC6E-835B-4AD5-8B24-C1D12A955853}">
      <dgm:prSet/>
      <dgm:spPr/>
      <dgm:t>
        <a:bodyPr/>
        <a:lstStyle/>
        <a:p>
          <a:endParaRPr lang="cs-CZ" sz="1800"/>
        </a:p>
      </dgm:t>
    </dgm:pt>
    <dgm:pt modelId="{0D515EF5-300B-4F99-A723-62D20F509414}">
      <dgm:prSet custT="1"/>
      <dgm:spPr/>
      <dgm:t>
        <a:bodyPr/>
        <a:lstStyle/>
        <a:p>
          <a:r>
            <a:rPr lang="cs-CZ" sz="2400" b="1" dirty="0" smtClean="0"/>
            <a:t>USA</a:t>
          </a:r>
        </a:p>
      </dgm:t>
    </dgm:pt>
    <dgm:pt modelId="{CCBFF781-D8A4-4870-969F-356F92737BF5}" type="parTrans" cxnId="{30C1AC17-CB5F-4DDF-B9EE-855C7D77F527}">
      <dgm:prSet/>
      <dgm:spPr/>
      <dgm:t>
        <a:bodyPr/>
        <a:lstStyle/>
        <a:p>
          <a:endParaRPr lang="cs-CZ" sz="1800"/>
        </a:p>
      </dgm:t>
    </dgm:pt>
    <dgm:pt modelId="{8EE093F3-97EB-476A-9A2A-5628E7E5885D}" type="sibTrans" cxnId="{30C1AC17-CB5F-4DDF-B9EE-855C7D77F527}">
      <dgm:prSet/>
      <dgm:spPr/>
      <dgm:t>
        <a:bodyPr/>
        <a:lstStyle/>
        <a:p>
          <a:endParaRPr lang="cs-CZ" sz="1800"/>
        </a:p>
      </dgm:t>
    </dgm:pt>
    <dgm:pt modelId="{C60374D7-1B34-4388-B7EC-7EE86729D308}">
      <dgm:prSet custT="1"/>
      <dgm:spPr/>
      <dgm:t>
        <a:bodyPr/>
        <a:lstStyle/>
        <a:p>
          <a:r>
            <a:rPr lang="cs-CZ" sz="2400" b="1" dirty="0" smtClean="0"/>
            <a:t>B. T. </a:t>
          </a:r>
          <a:r>
            <a:rPr lang="cs-CZ" sz="2400" b="1" dirty="0" err="1" smtClean="0"/>
            <a:t>Veblen</a:t>
          </a:r>
          <a:r>
            <a:rPr lang="cs-CZ" sz="2400" b="1" dirty="0" smtClean="0"/>
            <a:t>, J. K. </a:t>
          </a:r>
          <a:r>
            <a:rPr lang="cs-CZ" sz="2400" b="1" dirty="0" err="1" smtClean="0"/>
            <a:t>Gailbraith</a:t>
          </a:r>
          <a:endParaRPr lang="cs-CZ" sz="2400" b="1" dirty="0" smtClean="0"/>
        </a:p>
      </dgm:t>
    </dgm:pt>
    <dgm:pt modelId="{ECB64295-C117-417E-B69F-BFF9DDC10038}" type="parTrans" cxnId="{68ACBF65-569F-45F0-A827-8C6D25FE8811}">
      <dgm:prSet/>
      <dgm:spPr/>
      <dgm:t>
        <a:bodyPr/>
        <a:lstStyle/>
        <a:p>
          <a:endParaRPr lang="cs-CZ" sz="1800"/>
        </a:p>
      </dgm:t>
    </dgm:pt>
    <dgm:pt modelId="{9B1AB02A-35F6-4EC4-91E8-E15A6C950E83}" type="sibTrans" cxnId="{68ACBF65-569F-45F0-A827-8C6D25FE8811}">
      <dgm:prSet/>
      <dgm:spPr/>
      <dgm:t>
        <a:bodyPr/>
        <a:lstStyle/>
        <a:p>
          <a:endParaRPr lang="cs-CZ" sz="1800"/>
        </a:p>
      </dgm:t>
    </dgm:pt>
    <dgm:pt modelId="{094A461A-BAEB-49D1-8621-F7FED9B8B68F}" type="pres">
      <dgm:prSet presAssocID="{ABF0701D-4094-44F2-8469-A7E74A5D1A42}" presName="CompostProcess" presStyleCnt="0">
        <dgm:presLayoutVars>
          <dgm:dir/>
          <dgm:resizeHandles val="exact"/>
        </dgm:presLayoutVars>
      </dgm:prSet>
      <dgm:spPr/>
    </dgm:pt>
    <dgm:pt modelId="{15087958-0CC1-4C90-85D9-FC6E1DB66016}" type="pres">
      <dgm:prSet presAssocID="{ABF0701D-4094-44F2-8469-A7E74A5D1A42}" presName="arrow" presStyleLbl="bgShp" presStyleIdx="0" presStyleCnt="1"/>
      <dgm:spPr/>
    </dgm:pt>
    <dgm:pt modelId="{F4AD02B7-DEFE-4F90-A4E9-16C9AC87620E}" type="pres">
      <dgm:prSet presAssocID="{ABF0701D-4094-44F2-8469-A7E74A5D1A42}" presName="linearProcess" presStyleCnt="0"/>
      <dgm:spPr/>
    </dgm:pt>
    <dgm:pt modelId="{4EA05509-88A4-495C-B77B-B7F012AFF991}" type="pres">
      <dgm:prSet presAssocID="{AB026075-3E53-4191-9213-A9A947E0517A}" presName="textNode" presStyleLbl="node1" presStyleIdx="0" presStyleCnt="3" custScaleX="9056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B239E9-3A2B-48F2-8786-E16AEDFB8EB5}" type="pres">
      <dgm:prSet presAssocID="{46342CA7-ED36-45D0-8B1B-FC8DB2FAA81B}" presName="sibTrans" presStyleCnt="0"/>
      <dgm:spPr/>
    </dgm:pt>
    <dgm:pt modelId="{87B8EF7C-408F-4B6F-B34C-8F0D8ACD768F}" type="pres">
      <dgm:prSet presAssocID="{0D515EF5-300B-4F99-A723-62D20F509414}" presName="textNode" presStyleLbl="node1" presStyleIdx="1" presStyleCnt="3" custScaleX="54442" custScaleY="126455" custLinFactNeighborX="22885" custLinFactNeighborY="436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AC1180-2694-4A0C-8BAB-C021DE4E6B7E}" type="pres">
      <dgm:prSet presAssocID="{8EE093F3-97EB-476A-9A2A-5628E7E5885D}" presName="sibTrans" presStyleCnt="0"/>
      <dgm:spPr/>
    </dgm:pt>
    <dgm:pt modelId="{D96BAC9D-BB8B-4B7B-8C25-4A47EC3425B1}" type="pres">
      <dgm:prSet presAssocID="{C60374D7-1B34-4388-B7EC-7EE86729D308}" presName="textNode" presStyleLbl="node1" presStyleIdx="2" presStyleCnt="3" custScaleX="90443" custScaleY="14417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E73B67A-88FD-47A0-9667-6DBAFF384210}" type="presOf" srcId="{0D515EF5-300B-4F99-A723-62D20F509414}" destId="{87B8EF7C-408F-4B6F-B34C-8F0D8ACD768F}" srcOrd="0" destOrd="0" presId="urn:microsoft.com/office/officeart/2005/8/layout/hProcess9"/>
    <dgm:cxn modelId="{8342EC6E-835B-4AD5-8B24-C1D12A955853}" srcId="{ABF0701D-4094-44F2-8469-A7E74A5D1A42}" destId="{AB026075-3E53-4191-9213-A9A947E0517A}" srcOrd="0" destOrd="0" parTransId="{924C3A83-90A2-4BFA-9635-8719CCF1F3B5}" sibTransId="{46342CA7-ED36-45D0-8B1B-FC8DB2FAA81B}"/>
    <dgm:cxn modelId="{68ACBF65-569F-45F0-A827-8C6D25FE8811}" srcId="{ABF0701D-4094-44F2-8469-A7E74A5D1A42}" destId="{C60374D7-1B34-4388-B7EC-7EE86729D308}" srcOrd="2" destOrd="0" parTransId="{ECB64295-C117-417E-B69F-BFF9DDC10038}" sibTransId="{9B1AB02A-35F6-4EC4-91E8-E15A6C950E83}"/>
    <dgm:cxn modelId="{30C1AC17-CB5F-4DDF-B9EE-855C7D77F527}" srcId="{ABF0701D-4094-44F2-8469-A7E74A5D1A42}" destId="{0D515EF5-300B-4F99-A723-62D20F509414}" srcOrd="1" destOrd="0" parTransId="{CCBFF781-D8A4-4870-969F-356F92737BF5}" sibTransId="{8EE093F3-97EB-476A-9A2A-5628E7E5885D}"/>
    <dgm:cxn modelId="{07C6649B-882C-4259-8DF1-E5EBF896AE5D}" type="presOf" srcId="{AB026075-3E53-4191-9213-A9A947E0517A}" destId="{4EA05509-88A4-495C-B77B-B7F012AFF991}" srcOrd="0" destOrd="0" presId="urn:microsoft.com/office/officeart/2005/8/layout/hProcess9"/>
    <dgm:cxn modelId="{5FE9FBA5-DB03-4FAA-A0B9-B31CA77730F5}" type="presOf" srcId="{C60374D7-1B34-4388-B7EC-7EE86729D308}" destId="{D96BAC9D-BB8B-4B7B-8C25-4A47EC3425B1}" srcOrd="0" destOrd="0" presId="urn:microsoft.com/office/officeart/2005/8/layout/hProcess9"/>
    <dgm:cxn modelId="{D076A65E-446B-4183-8F0A-BEA803AECD92}" type="presOf" srcId="{ABF0701D-4094-44F2-8469-A7E74A5D1A42}" destId="{094A461A-BAEB-49D1-8621-F7FED9B8B68F}" srcOrd="0" destOrd="0" presId="urn:microsoft.com/office/officeart/2005/8/layout/hProcess9"/>
    <dgm:cxn modelId="{242FC750-4694-4587-835A-67495E7D56A5}" type="presParOf" srcId="{094A461A-BAEB-49D1-8621-F7FED9B8B68F}" destId="{15087958-0CC1-4C90-85D9-FC6E1DB66016}" srcOrd="0" destOrd="0" presId="urn:microsoft.com/office/officeart/2005/8/layout/hProcess9"/>
    <dgm:cxn modelId="{AAB1F700-3787-4D76-ACB0-7F7F4A2F3382}" type="presParOf" srcId="{094A461A-BAEB-49D1-8621-F7FED9B8B68F}" destId="{F4AD02B7-DEFE-4F90-A4E9-16C9AC87620E}" srcOrd="1" destOrd="0" presId="urn:microsoft.com/office/officeart/2005/8/layout/hProcess9"/>
    <dgm:cxn modelId="{D27D83C5-4E63-4910-9F24-52E53F904407}" type="presParOf" srcId="{F4AD02B7-DEFE-4F90-A4E9-16C9AC87620E}" destId="{4EA05509-88A4-495C-B77B-B7F012AFF991}" srcOrd="0" destOrd="0" presId="urn:microsoft.com/office/officeart/2005/8/layout/hProcess9"/>
    <dgm:cxn modelId="{E4282B75-6988-481B-AD46-790473780295}" type="presParOf" srcId="{F4AD02B7-DEFE-4F90-A4E9-16C9AC87620E}" destId="{BFB239E9-3A2B-48F2-8786-E16AEDFB8EB5}" srcOrd="1" destOrd="0" presId="urn:microsoft.com/office/officeart/2005/8/layout/hProcess9"/>
    <dgm:cxn modelId="{E69EB897-6D14-4B63-B337-2BB8ADDD9AC1}" type="presParOf" srcId="{F4AD02B7-DEFE-4F90-A4E9-16C9AC87620E}" destId="{87B8EF7C-408F-4B6F-B34C-8F0D8ACD768F}" srcOrd="2" destOrd="0" presId="urn:microsoft.com/office/officeart/2005/8/layout/hProcess9"/>
    <dgm:cxn modelId="{408CA4B8-46C0-481E-B05B-83CD21130D6E}" type="presParOf" srcId="{F4AD02B7-DEFE-4F90-A4E9-16C9AC87620E}" destId="{B6AC1180-2694-4A0C-8BAB-C021DE4E6B7E}" srcOrd="3" destOrd="0" presId="urn:microsoft.com/office/officeart/2005/8/layout/hProcess9"/>
    <dgm:cxn modelId="{420AE49B-3E26-4839-80DA-05863FBC98A4}" type="presParOf" srcId="{F4AD02B7-DEFE-4F90-A4E9-16C9AC87620E}" destId="{D96BAC9D-BB8B-4B7B-8C25-4A47EC3425B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F0701D-4094-44F2-8469-A7E74A5D1A4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B026075-3E53-4191-9213-A9A947E0517A}">
      <dgm:prSet phldrT="[Text]" custT="1"/>
      <dgm:spPr/>
      <dgm:t>
        <a:bodyPr/>
        <a:lstStyle/>
        <a:p>
          <a:r>
            <a:rPr lang="cs-CZ" sz="2400" b="1" dirty="0" smtClean="0"/>
            <a:t>konec 70. let</a:t>
          </a:r>
          <a:endParaRPr lang="cs-CZ" sz="2400" b="1" dirty="0"/>
        </a:p>
      </dgm:t>
    </dgm:pt>
    <dgm:pt modelId="{924C3A83-90A2-4BFA-9635-8719CCF1F3B5}" type="parTrans" cxnId="{8342EC6E-835B-4AD5-8B24-C1D12A955853}">
      <dgm:prSet/>
      <dgm:spPr/>
      <dgm:t>
        <a:bodyPr/>
        <a:lstStyle/>
        <a:p>
          <a:endParaRPr lang="cs-CZ" sz="1800"/>
        </a:p>
      </dgm:t>
    </dgm:pt>
    <dgm:pt modelId="{46342CA7-ED36-45D0-8B1B-FC8DB2FAA81B}" type="sibTrans" cxnId="{8342EC6E-835B-4AD5-8B24-C1D12A955853}">
      <dgm:prSet/>
      <dgm:spPr/>
      <dgm:t>
        <a:bodyPr/>
        <a:lstStyle/>
        <a:p>
          <a:endParaRPr lang="cs-CZ" sz="1800"/>
        </a:p>
      </dgm:t>
    </dgm:pt>
    <dgm:pt modelId="{8CAB8731-F9C6-4169-9C5E-CB0B0086814D}">
      <dgm:prSet custT="1"/>
      <dgm:spPr/>
      <dgm:t>
        <a:bodyPr/>
        <a:lstStyle/>
        <a:p>
          <a:r>
            <a:rPr lang="cs-CZ" sz="2400" b="1" dirty="0" smtClean="0"/>
            <a:t>USA</a:t>
          </a:r>
        </a:p>
      </dgm:t>
    </dgm:pt>
    <dgm:pt modelId="{F1A495F3-75D9-4442-9274-10AEBC8274F0}" type="parTrans" cxnId="{FD19EA88-FD59-4F17-B8CE-129A41DACD9B}">
      <dgm:prSet/>
      <dgm:spPr/>
      <dgm:t>
        <a:bodyPr/>
        <a:lstStyle/>
        <a:p>
          <a:endParaRPr lang="cs-CZ"/>
        </a:p>
      </dgm:t>
    </dgm:pt>
    <dgm:pt modelId="{6620486D-92D1-498F-BD32-31EEA72F578B}" type="sibTrans" cxnId="{FD19EA88-FD59-4F17-B8CE-129A41DACD9B}">
      <dgm:prSet/>
      <dgm:spPr/>
      <dgm:t>
        <a:bodyPr/>
        <a:lstStyle/>
        <a:p>
          <a:endParaRPr lang="cs-CZ"/>
        </a:p>
      </dgm:t>
    </dgm:pt>
    <dgm:pt modelId="{ED534574-F8A7-4E33-9F3E-63C0E7EE780E}">
      <dgm:prSet custT="1"/>
      <dgm:spPr/>
      <dgm:t>
        <a:bodyPr/>
        <a:lstStyle/>
        <a:p>
          <a:r>
            <a:rPr lang="cs-CZ" sz="2400" b="1" dirty="0" smtClean="0"/>
            <a:t>A. Laffer</a:t>
          </a:r>
        </a:p>
      </dgm:t>
    </dgm:pt>
    <dgm:pt modelId="{7F346E30-11AA-4E6F-AFEC-CA53FD86D430}" type="parTrans" cxnId="{5D0F2E90-2BBF-41E8-84B9-E9F74C3F6506}">
      <dgm:prSet/>
      <dgm:spPr/>
      <dgm:t>
        <a:bodyPr/>
        <a:lstStyle/>
        <a:p>
          <a:endParaRPr lang="cs-CZ"/>
        </a:p>
      </dgm:t>
    </dgm:pt>
    <dgm:pt modelId="{1CF18119-1A30-41BA-A1AC-B9714E5F9FAE}" type="sibTrans" cxnId="{5D0F2E90-2BBF-41E8-84B9-E9F74C3F6506}">
      <dgm:prSet/>
      <dgm:spPr/>
      <dgm:t>
        <a:bodyPr/>
        <a:lstStyle/>
        <a:p>
          <a:endParaRPr lang="cs-CZ"/>
        </a:p>
      </dgm:t>
    </dgm:pt>
    <dgm:pt modelId="{094A461A-BAEB-49D1-8621-F7FED9B8B68F}" type="pres">
      <dgm:prSet presAssocID="{ABF0701D-4094-44F2-8469-A7E74A5D1A4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5087958-0CC1-4C90-85D9-FC6E1DB66016}" type="pres">
      <dgm:prSet presAssocID="{ABF0701D-4094-44F2-8469-A7E74A5D1A42}" presName="arrow" presStyleLbl="bgShp" presStyleIdx="0" presStyleCnt="1"/>
      <dgm:spPr/>
    </dgm:pt>
    <dgm:pt modelId="{F4AD02B7-DEFE-4F90-A4E9-16C9AC87620E}" type="pres">
      <dgm:prSet presAssocID="{ABF0701D-4094-44F2-8469-A7E74A5D1A42}" presName="linearProcess" presStyleCnt="0"/>
      <dgm:spPr/>
    </dgm:pt>
    <dgm:pt modelId="{4EA05509-88A4-495C-B77B-B7F012AFF991}" type="pres">
      <dgm:prSet presAssocID="{AB026075-3E53-4191-9213-A9A947E0517A}" presName="textNode" presStyleLbl="node1" presStyleIdx="0" presStyleCnt="3" custScaleX="10923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B239E9-3A2B-48F2-8786-E16AEDFB8EB5}" type="pres">
      <dgm:prSet presAssocID="{46342CA7-ED36-45D0-8B1B-FC8DB2FAA81B}" presName="sibTrans" presStyleCnt="0"/>
      <dgm:spPr/>
    </dgm:pt>
    <dgm:pt modelId="{D29EE390-BC53-41DD-BF85-A72E59C5A205}" type="pres">
      <dgm:prSet presAssocID="{8CAB8731-F9C6-4169-9C5E-CB0B0086814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769FAB-BF2C-4EB3-B9C5-2689D0B8EF97}" type="pres">
      <dgm:prSet presAssocID="{6620486D-92D1-498F-BD32-31EEA72F578B}" presName="sibTrans" presStyleCnt="0"/>
      <dgm:spPr/>
    </dgm:pt>
    <dgm:pt modelId="{AF451E2D-03DA-4572-9109-7F0342ED61E7}" type="pres">
      <dgm:prSet presAssocID="{ED534574-F8A7-4E33-9F3E-63C0E7EE780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6B4C231-022C-4B55-87A1-57B5E22CF96E}" type="presOf" srcId="{ABF0701D-4094-44F2-8469-A7E74A5D1A42}" destId="{094A461A-BAEB-49D1-8621-F7FED9B8B68F}" srcOrd="0" destOrd="0" presId="urn:microsoft.com/office/officeart/2005/8/layout/hProcess9"/>
    <dgm:cxn modelId="{0A5572E6-8B56-4091-A164-FA92BAF525A3}" type="presOf" srcId="{ED534574-F8A7-4E33-9F3E-63C0E7EE780E}" destId="{AF451E2D-03DA-4572-9109-7F0342ED61E7}" srcOrd="0" destOrd="0" presId="urn:microsoft.com/office/officeart/2005/8/layout/hProcess9"/>
    <dgm:cxn modelId="{5D0F2E90-2BBF-41E8-84B9-E9F74C3F6506}" srcId="{ABF0701D-4094-44F2-8469-A7E74A5D1A42}" destId="{ED534574-F8A7-4E33-9F3E-63C0E7EE780E}" srcOrd="2" destOrd="0" parTransId="{7F346E30-11AA-4E6F-AFEC-CA53FD86D430}" sibTransId="{1CF18119-1A30-41BA-A1AC-B9714E5F9FAE}"/>
    <dgm:cxn modelId="{8342EC6E-835B-4AD5-8B24-C1D12A955853}" srcId="{ABF0701D-4094-44F2-8469-A7E74A5D1A42}" destId="{AB026075-3E53-4191-9213-A9A947E0517A}" srcOrd="0" destOrd="0" parTransId="{924C3A83-90A2-4BFA-9635-8719CCF1F3B5}" sibTransId="{46342CA7-ED36-45D0-8B1B-FC8DB2FAA81B}"/>
    <dgm:cxn modelId="{D63D543D-5FBB-46C0-8DA4-5C2368AC06D6}" type="presOf" srcId="{8CAB8731-F9C6-4169-9C5E-CB0B0086814D}" destId="{D29EE390-BC53-41DD-BF85-A72E59C5A205}" srcOrd="0" destOrd="0" presId="urn:microsoft.com/office/officeart/2005/8/layout/hProcess9"/>
    <dgm:cxn modelId="{722A9B27-D057-44AC-9D2C-2CCC52B3CBCC}" type="presOf" srcId="{AB026075-3E53-4191-9213-A9A947E0517A}" destId="{4EA05509-88A4-495C-B77B-B7F012AFF991}" srcOrd="0" destOrd="0" presId="urn:microsoft.com/office/officeart/2005/8/layout/hProcess9"/>
    <dgm:cxn modelId="{FD19EA88-FD59-4F17-B8CE-129A41DACD9B}" srcId="{ABF0701D-4094-44F2-8469-A7E74A5D1A42}" destId="{8CAB8731-F9C6-4169-9C5E-CB0B0086814D}" srcOrd="1" destOrd="0" parTransId="{F1A495F3-75D9-4442-9274-10AEBC8274F0}" sibTransId="{6620486D-92D1-498F-BD32-31EEA72F578B}"/>
    <dgm:cxn modelId="{647DFD66-7DC2-4401-906D-9732142B8563}" type="presParOf" srcId="{094A461A-BAEB-49D1-8621-F7FED9B8B68F}" destId="{15087958-0CC1-4C90-85D9-FC6E1DB66016}" srcOrd="0" destOrd="0" presId="urn:microsoft.com/office/officeart/2005/8/layout/hProcess9"/>
    <dgm:cxn modelId="{FE31B916-D88F-4BD3-81AF-010AAFCBC397}" type="presParOf" srcId="{094A461A-BAEB-49D1-8621-F7FED9B8B68F}" destId="{F4AD02B7-DEFE-4F90-A4E9-16C9AC87620E}" srcOrd="1" destOrd="0" presId="urn:microsoft.com/office/officeart/2005/8/layout/hProcess9"/>
    <dgm:cxn modelId="{724077A0-24D6-458A-A25B-FDA9A13208AE}" type="presParOf" srcId="{F4AD02B7-DEFE-4F90-A4E9-16C9AC87620E}" destId="{4EA05509-88A4-495C-B77B-B7F012AFF991}" srcOrd="0" destOrd="0" presId="urn:microsoft.com/office/officeart/2005/8/layout/hProcess9"/>
    <dgm:cxn modelId="{2D5A38EA-F811-4734-B665-200C3AEB51F8}" type="presParOf" srcId="{F4AD02B7-DEFE-4F90-A4E9-16C9AC87620E}" destId="{BFB239E9-3A2B-48F2-8786-E16AEDFB8EB5}" srcOrd="1" destOrd="0" presId="urn:microsoft.com/office/officeart/2005/8/layout/hProcess9"/>
    <dgm:cxn modelId="{8D2009C8-C222-466A-B2BE-133BB7321351}" type="presParOf" srcId="{F4AD02B7-DEFE-4F90-A4E9-16C9AC87620E}" destId="{D29EE390-BC53-41DD-BF85-A72E59C5A205}" srcOrd="2" destOrd="0" presId="urn:microsoft.com/office/officeart/2005/8/layout/hProcess9"/>
    <dgm:cxn modelId="{9519729E-D6AE-45B4-8965-6348671947A6}" type="presParOf" srcId="{F4AD02B7-DEFE-4F90-A4E9-16C9AC87620E}" destId="{42769FAB-BF2C-4EB3-B9C5-2689D0B8EF97}" srcOrd="3" destOrd="0" presId="urn:microsoft.com/office/officeart/2005/8/layout/hProcess9"/>
    <dgm:cxn modelId="{0F762D9F-522D-44E1-9134-D911A13A2AA1}" type="presParOf" srcId="{F4AD02B7-DEFE-4F90-A4E9-16C9AC87620E}" destId="{AF451E2D-03DA-4572-9109-7F0342ED61E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87958-0CC1-4C90-85D9-FC6E1DB66016}">
      <dsp:nvSpPr>
        <dsp:cNvPr id="0" name=""/>
        <dsp:cNvSpPr/>
      </dsp:nvSpPr>
      <dsp:spPr>
        <a:xfrm>
          <a:off x="626469" y="0"/>
          <a:ext cx="7099988" cy="14401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05509-88A4-495C-B77B-B7F012AFF991}">
      <dsp:nvSpPr>
        <dsp:cNvPr id="0" name=""/>
        <dsp:cNvSpPr/>
      </dsp:nvSpPr>
      <dsp:spPr>
        <a:xfrm>
          <a:off x="597" y="360040"/>
          <a:ext cx="2059207" cy="720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15. – 18. stol.</a:t>
          </a:r>
          <a:endParaRPr lang="cs-CZ" sz="2400" b="1" kern="1200" dirty="0"/>
        </a:p>
      </dsp:txBody>
      <dsp:txXfrm>
        <a:off x="35748" y="395191"/>
        <a:ext cx="1988905" cy="649778"/>
      </dsp:txXfrm>
    </dsp:sp>
    <dsp:sp modelId="{3963F5DF-0AFC-44F1-B10E-3B9432B8A899}">
      <dsp:nvSpPr>
        <dsp:cNvPr id="0" name=""/>
        <dsp:cNvSpPr/>
      </dsp:nvSpPr>
      <dsp:spPr>
        <a:xfrm>
          <a:off x="2282903" y="360040"/>
          <a:ext cx="2636799" cy="720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Evropa (zámořské objevy)</a:t>
          </a:r>
          <a:endParaRPr lang="cs-CZ" sz="2400" b="1" kern="1200" dirty="0"/>
        </a:p>
      </dsp:txBody>
      <dsp:txXfrm>
        <a:off x="2318054" y="395191"/>
        <a:ext cx="2566497" cy="649778"/>
      </dsp:txXfrm>
    </dsp:sp>
    <dsp:sp modelId="{D797DC02-2A82-4324-80A7-74225F8C3C28}">
      <dsp:nvSpPr>
        <dsp:cNvPr id="0" name=""/>
        <dsp:cNvSpPr/>
      </dsp:nvSpPr>
      <dsp:spPr>
        <a:xfrm>
          <a:off x="5142801" y="360040"/>
          <a:ext cx="3209529" cy="720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err="1" smtClean="0"/>
            <a:t>J.Bodin</a:t>
          </a:r>
          <a:r>
            <a:rPr lang="cs-CZ" sz="2400" b="1" kern="1200" dirty="0" smtClean="0"/>
            <a:t>, </a:t>
          </a:r>
          <a:r>
            <a:rPr lang="cs-CZ" sz="2400" b="1" kern="1200" dirty="0" err="1" smtClean="0"/>
            <a:t>D.Hume,T</a:t>
          </a:r>
          <a:r>
            <a:rPr lang="cs-CZ" sz="2400" b="1" kern="1200" dirty="0" smtClean="0"/>
            <a:t>. Mun, </a:t>
          </a:r>
          <a:r>
            <a:rPr lang="cs-CZ" sz="2400" b="1" kern="1200" dirty="0" err="1" smtClean="0"/>
            <a:t>J.B.Colbert</a:t>
          </a:r>
          <a:endParaRPr lang="cs-CZ" sz="2400" b="1" kern="1200" dirty="0"/>
        </a:p>
      </dsp:txBody>
      <dsp:txXfrm>
        <a:off x="5177952" y="395191"/>
        <a:ext cx="3139227" cy="6497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87958-0CC1-4C90-85D9-FC6E1DB66016}">
      <dsp:nvSpPr>
        <dsp:cNvPr id="0" name=""/>
        <dsp:cNvSpPr/>
      </dsp:nvSpPr>
      <dsp:spPr>
        <a:xfrm>
          <a:off x="600074" y="0"/>
          <a:ext cx="6800850" cy="13856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05509-88A4-495C-B77B-B7F012AFF991}">
      <dsp:nvSpPr>
        <dsp:cNvPr id="0" name=""/>
        <dsp:cNvSpPr/>
      </dsp:nvSpPr>
      <dsp:spPr>
        <a:xfrm>
          <a:off x="2449" y="415699"/>
          <a:ext cx="2279004" cy="55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17. – 19. stol.</a:t>
          </a:r>
          <a:endParaRPr lang="cs-CZ" sz="2400" b="1" kern="1200" dirty="0"/>
        </a:p>
      </dsp:txBody>
      <dsp:txXfrm>
        <a:off x="29506" y="442756"/>
        <a:ext cx="2224890" cy="500151"/>
      </dsp:txXfrm>
    </dsp:sp>
    <dsp:sp modelId="{5E28AA3D-6F54-4352-8190-7890AE5F7F4E}">
      <dsp:nvSpPr>
        <dsp:cNvPr id="0" name=""/>
        <dsp:cNvSpPr/>
      </dsp:nvSpPr>
      <dsp:spPr>
        <a:xfrm>
          <a:off x="2539298" y="415699"/>
          <a:ext cx="2197225" cy="5542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Francie</a:t>
          </a:r>
        </a:p>
      </dsp:txBody>
      <dsp:txXfrm>
        <a:off x="2566355" y="442756"/>
        <a:ext cx="2143111" cy="500151"/>
      </dsp:txXfrm>
    </dsp:sp>
    <dsp:sp modelId="{A54E5FBE-84EE-4DF5-AA86-862F89F4C4C7}">
      <dsp:nvSpPr>
        <dsp:cNvPr id="0" name=""/>
        <dsp:cNvSpPr/>
      </dsp:nvSpPr>
      <dsp:spPr>
        <a:xfrm>
          <a:off x="4994369" y="242665"/>
          <a:ext cx="3004181" cy="9003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J. </a:t>
          </a:r>
          <a:r>
            <a:rPr lang="cs-CZ" sz="2400" b="1" kern="1200" dirty="0" err="1" smtClean="0"/>
            <a:t>Law</a:t>
          </a:r>
          <a:r>
            <a:rPr lang="cs-CZ" sz="2400" b="1" kern="1200" dirty="0" smtClean="0"/>
            <a:t>, R. </a:t>
          </a:r>
          <a:r>
            <a:rPr lang="cs-CZ" sz="2400" b="1" kern="1200" dirty="0" err="1" smtClean="0"/>
            <a:t>Cantillon</a:t>
          </a:r>
          <a:r>
            <a:rPr lang="cs-CZ" sz="2400" b="1" kern="1200" dirty="0" smtClean="0"/>
            <a:t>, F. </a:t>
          </a:r>
          <a:r>
            <a:rPr lang="cs-CZ" sz="2400" b="1" kern="1200" dirty="0" err="1" smtClean="0"/>
            <a:t>Quesnay</a:t>
          </a:r>
          <a:endParaRPr lang="cs-CZ" sz="2400" b="1" kern="1200" dirty="0" smtClean="0"/>
        </a:p>
      </dsp:txBody>
      <dsp:txXfrm>
        <a:off x="5038320" y="286616"/>
        <a:ext cx="2916279" cy="8124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87958-0CC1-4C90-85D9-FC6E1DB66016}">
      <dsp:nvSpPr>
        <dsp:cNvPr id="0" name=""/>
        <dsp:cNvSpPr/>
      </dsp:nvSpPr>
      <dsp:spPr>
        <a:xfrm>
          <a:off x="617219" y="0"/>
          <a:ext cx="6995160" cy="14401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05509-88A4-495C-B77B-B7F012AFF991}">
      <dsp:nvSpPr>
        <dsp:cNvPr id="0" name=""/>
        <dsp:cNvSpPr/>
      </dsp:nvSpPr>
      <dsp:spPr>
        <a:xfrm>
          <a:off x="837" y="432048"/>
          <a:ext cx="2249002" cy="5760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18. – 19. stol.</a:t>
          </a:r>
          <a:endParaRPr lang="cs-CZ" sz="2400" b="1" kern="1200" dirty="0"/>
        </a:p>
      </dsp:txBody>
      <dsp:txXfrm>
        <a:off x="28958" y="460169"/>
        <a:ext cx="2192760" cy="519822"/>
      </dsp:txXfrm>
    </dsp:sp>
    <dsp:sp modelId="{87B8EF7C-408F-4B6F-B34C-8F0D8ACD768F}">
      <dsp:nvSpPr>
        <dsp:cNvPr id="0" name=""/>
        <dsp:cNvSpPr/>
      </dsp:nvSpPr>
      <dsp:spPr>
        <a:xfrm>
          <a:off x="2420589" y="457198"/>
          <a:ext cx="2009653" cy="5760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Anglie</a:t>
          </a:r>
        </a:p>
      </dsp:txBody>
      <dsp:txXfrm>
        <a:off x="2448710" y="485319"/>
        <a:ext cx="1953411" cy="519822"/>
      </dsp:txXfrm>
    </dsp:sp>
    <dsp:sp modelId="{D96BAC9D-BB8B-4B7B-8C25-4A47EC3425B1}">
      <dsp:nvSpPr>
        <dsp:cNvPr id="0" name=""/>
        <dsp:cNvSpPr/>
      </dsp:nvSpPr>
      <dsp:spPr>
        <a:xfrm>
          <a:off x="4537395" y="304801"/>
          <a:ext cx="3691366" cy="8305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A. Smith, </a:t>
          </a:r>
          <a:r>
            <a:rPr lang="cs-CZ" sz="2400" b="1" kern="1200" dirty="0" err="1" smtClean="0"/>
            <a:t>T.R.Malthus</a:t>
          </a:r>
          <a:r>
            <a:rPr lang="cs-CZ" sz="2400" b="1" kern="1200" dirty="0" smtClean="0"/>
            <a:t>, D. Ricardo, J.B. </a:t>
          </a:r>
          <a:r>
            <a:rPr lang="cs-CZ" sz="2400" b="1" kern="1200" dirty="0" err="1" smtClean="0"/>
            <a:t>Say</a:t>
          </a:r>
          <a:r>
            <a:rPr lang="cs-CZ" sz="2400" b="1" kern="1200" dirty="0" smtClean="0"/>
            <a:t>, </a:t>
          </a:r>
          <a:r>
            <a:rPr lang="cs-CZ" sz="2400" b="1" kern="1200" dirty="0" err="1" smtClean="0"/>
            <a:t>J.S.Mill</a:t>
          </a:r>
          <a:endParaRPr lang="cs-CZ" sz="2400" b="1" kern="1200" dirty="0" smtClean="0"/>
        </a:p>
      </dsp:txBody>
      <dsp:txXfrm>
        <a:off x="4577939" y="345345"/>
        <a:ext cx="3610278" cy="7494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87958-0CC1-4C90-85D9-FC6E1DB66016}">
      <dsp:nvSpPr>
        <dsp:cNvPr id="0" name=""/>
        <dsp:cNvSpPr/>
      </dsp:nvSpPr>
      <dsp:spPr>
        <a:xfrm>
          <a:off x="617219" y="0"/>
          <a:ext cx="6995160" cy="14401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05509-88A4-495C-B77B-B7F012AFF991}">
      <dsp:nvSpPr>
        <dsp:cNvPr id="0" name=""/>
        <dsp:cNvSpPr/>
      </dsp:nvSpPr>
      <dsp:spPr>
        <a:xfrm>
          <a:off x="1488" y="432048"/>
          <a:ext cx="2865799" cy="5760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19. – </a:t>
          </a:r>
          <a:r>
            <a:rPr lang="cs-CZ" sz="2400" b="1" kern="1200" dirty="0" err="1" smtClean="0"/>
            <a:t>poč</a:t>
          </a:r>
          <a:r>
            <a:rPr lang="cs-CZ" sz="2400" b="1" kern="1200" dirty="0" smtClean="0"/>
            <a:t>. 20. stol.</a:t>
          </a:r>
          <a:endParaRPr lang="cs-CZ" sz="2400" b="1" kern="1200" dirty="0"/>
        </a:p>
      </dsp:txBody>
      <dsp:txXfrm>
        <a:off x="29609" y="460169"/>
        <a:ext cx="2809557" cy="519822"/>
      </dsp:txXfrm>
    </dsp:sp>
    <dsp:sp modelId="{87B8EF7C-408F-4B6F-B34C-8F0D8ACD768F}">
      <dsp:nvSpPr>
        <dsp:cNvPr id="0" name=""/>
        <dsp:cNvSpPr/>
      </dsp:nvSpPr>
      <dsp:spPr>
        <a:xfrm>
          <a:off x="3125423" y="457198"/>
          <a:ext cx="1856517" cy="5760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Německo</a:t>
          </a:r>
        </a:p>
      </dsp:txBody>
      <dsp:txXfrm>
        <a:off x="3153544" y="485319"/>
        <a:ext cx="1800275" cy="519822"/>
      </dsp:txXfrm>
    </dsp:sp>
    <dsp:sp modelId="{D96BAC9D-BB8B-4B7B-8C25-4A47EC3425B1}">
      <dsp:nvSpPr>
        <dsp:cNvPr id="0" name=""/>
        <dsp:cNvSpPr/>
      </dsp:nvSpPr>
      <dsp:spPr>
        <a:xfrm>
          <a:off x="5143930" y="304801"/>
          <a:ext cx="3084180" cy="8305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F. List, W. </a:t>
          </a:r>
          <a:r>
            <a:rPr lang="cs-CZ" sz="2400" b="1" kern="1200" dirty="0" err="1" smtClean="0"/>
            <a:t>Rosher</a:t>
          </a:r>
          <a:r>
            <a:rPr lang="cs-CZ" sz="2400" b="1" kern="1200" dirty="0" smtClean="0"/>
            <a:t>, B </a:t>
          </a:r>
          <a:r>
            <a:rPr lang="cs-CZ" sz="2400" b="1" kern="1200" dirty="0" err="1" smtClean="0"/>
            <a:t>Hildebrand</a:t>
          </a:r>
          <a:r>
            <a:rPr lang="cs-CZ" sz="2400" b="1" kern="1200" dirty="0" smtClean="0"/>
            <a:t>, M. Weber</a:t>
          </a:r>
        </a:p>
      </dsp:txBody>
      <dsp:txXfrm>
        <a:off x="5184474" y="345345"/>
        <a:ext cx="3003092" cy="7494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87958-0CC1-4C90-85D9-FC6E1DB66016}">
      <dsp:nvSpPr>
        <dsp:cNvPr id="0" name=""/>
        <dsp:cNvSpPr/>
      </dsp:nvSpPr>
      <dsp:spPr>
        <a:xfrm>
          <a:off x="617219" y="0"/>
          <a:ext cx="6995160" cy="14401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05509-88A4-495C-B77B-B7F012AFF991}">
      <dsp:nvSpPr>
        <dsp:cNvPr id="0" name=""/>
        <dsp:cNvSpPr/>
      </dsp:nvSpPr>
      <dsp:spPr>
        <a:xfrm>
          <a:off x="4306" y="432048"/>
          <a:ext cx="2830716" cy="5760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19. – </a:t>
          </a:r>
          <a:r>
            <a:rPr lang="cs-CZ" sz="2400" b="1" kern="1200" dirty="0" err="1" smtClean="0"/>
            <a:t>poč</a:t>
          </a:r>
          <a:r>
            <a:rPr lang="cs-CZ" sz="2400" b="1" kern="1200" dirty="0" smtClean="0"/>
            <a:t>. 20. stol.</a:t>
          </a:r>
          <a:endParaRPr lang="cs-CZ" sz="2400" b="1" kern="1200" dirty="0"/>
        </a:p>
      </dsp:txBody>
      <dsp:txXfrm>
        <a:off x="32427" y="460169"/>
        <a:ext cx="2774474" cy="519822"/>
      </dsp:txXfrm>
    </dsp:sp>
    <dsp:sp modelId="{87B8EF7C-408F-4B6F-B34C-8F0D8ACD768F}">
      <dsp:nvSpPr>
        <dsp:cNvPr id="0" name=""/>
        <dsp:cNvSpPr/>
      </dsp:nvSpPr>
      <dsp:spPr>
        <a:xfrm>
          <a:off x="3148414" y="381000"/>
          <a:ext cx="1833789" cy="728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b="1" kern="1200" dirty="0" smtClean="0"/>
        </a:p>
      </dsp:txBody>
      <dsp:txXfrm>
        <a:off x="3183975" y="416561"/>
        <a:ext cx="1762667" cy="657339"/>
      </dsp:txXfrm>
    </dsp:sp>
    <dsp:sp modelId="{D96BAC9D-BB8B-4B7B-8C25-4A47EC3425B1}">
      <dsp:nvSpPr>
        <dsp:cNvPr id="0" name=""/>
        <dsp:cNvSpPr/>
      </dsp:nvSpPr>
      <dsp:spPr>
        <a:xfrm>
          <a:off x="5178869" y="304801"/>
          <a:ext cx="3046424" cy="8305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A. </a:t>
          </a:r>
          <a:r>
            <a:rPr lang="cs-CZ" sz="2400" b="1" kern="1200" smtClean="0"/>
            <a:t>Marshall</a:t>
          </a:r>
          <a:r>
            <a:rPr lang="cs-CZ" sz="2400" b="1" kern="1200" dirty="0" smtClean="0"/>
            <a:t>, V. </a:t>
          </a:r>
          <a:r>
            <a:rPr lang="cs-CZ" sz="2400" b="1" kern="1200" dirty="0" err="1" smtClean="0"/>
            <a:t>Pareto</a:t>
          </a:r>
          <a:r>
            <a:rPr lang="cs-CZ" sz="2400" b="1" kern="1200" dirty="0" smtClean="0"/>
            <a:t>, A. C. </a:t>
          </a:r>
          <a:r>
            <a:rPr lang="cs-CZ" sz="2400" b="1" kern="1200" dirty="0" err="1" smtClean="0"/>
            <a:t>Pigou</a:t>
          </a:r>
          <a:endParaRPr lang="cs-CZ" sz="2400" b="1" kern="1200" dirty="0" smtClean="0"/>
        </a:p>
      </dsp:txBody>
      <dsp:txXfrm>
        <a:off x="5219413" y="345345"/>
        <a:ext cx="2965336" cy="7494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87958-0CC1-4C90-85D9-FC6E1DB66016}">
      <dsp:nvSpPr>
        <dsp:cNvPr id="0" name=""/>
        <dsp:cNvSpPr/>
      </dsp:nvSpPr>
      <dsp:spPr>
        <a:xfrm>
          <a:off x="617219" y="0"/>
          <a:ext cx="6995160" cy="14401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05509-88A4-495C-B77B-B7F012AFF991}">
      <dsp:nvSpPr>
        <dsp:cNvPr id="0" name=""/>
        <dsp:cNvSpPr/>
      </dsp:nvSpPr>
      <dsp:spPr>
        <a:xfrm>
          <a:off x="1233" y="432048"/>
          <a:ext cx="2922718" cy="5760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Přelom 19. a 20. stol.</a:t>
          </a:r>
          <a:endParaRPr lang="cs-CZ" sz="2400" b="1" kern="1200" dirty="0"/>
        </a:p>
      </dsp:txBody>
      <dsp:txXfrm>
        <a:off x="29354" y="460169"/>
        <a:ext cx="2866476" cy="519822"/>
      </dsp:txXfrm>
    </dsp:sp>
    <dsp:sp modelId="{87B8EF7C-408F-4B6F-B34C-8F0D8ACD768F}">
      <dsp:nvSpPr>
        <dsp:cNvPr id="0" name=""/>
        <dsp:cNvSpPr/>
      </dsp:nvSpPr>
      <dsp:spPr>
        <a:xfrm>
          <a:off x="3310354" y="381000"/>
          <a:ext cx="1756877" cy="728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USA</a:t>
          </a:r>
        </a:p>
      </dsp:txBody>
      <dsp:txXfrm>
        <a:off x="3345915" y="416561"/>
        <a:ext cx="1685755" cy="657339"/>
      </dsp:txXfrm>
    </dsp:sp>
    <dsp:sp modelId="{D96BAC9D-BB8B-4B7B-8C25-4A47EC3425B1}">
      <dsp:nvSpPr>
        <dsp:cNvPr id="0" name=""/>
        <dsp:cNvSpPr/>
      </dsp:nvSpPr>
      <dsp:spPr>
        <a:xfrm>
          <a:off x="5309714" y="304801"/>
          <a:ext cx="2918652" cy="8305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B. T. </a:t>
          </a:r>
          <a:r>
            <a:rPr lang="cs-CZ" sz="2400" b="1" kern="1200" dirty="0" err="1" smtClean="0"/>
            <a:t>Veblen</a:t>
          </a:r>
          <a:r>
            <a:rPr lang="cs-CZ" sz="2400" b="1" kern="1200" dirty="0" smtClean="0"/>
            <a:t>, J. K. </a:t>
          </a:r>
          <a:r>
            <a:rPr lang="cs-CZ" sz="2400" b="1" kern="1200" dirty="0" err="1" smtClean="0"/>
            <a:t>Gailbraith</a:t>
          </a:r>
          <a:endParaRPr lang="cs-CZ" sz="2400" b="1" kern="1200" dirty="0" smtClean="0"/>
        </a:p>
      </dsp:txBody>
      <dsp:txXfrm>
        <a:off x="5350258" y="345345"/>
        <a:ext cx="2837564" cy="7494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87958-0CC1-4C90-85D9-FC6E1DB66016}">
      <dsp:nvSpPr>
        <dsp:cNvPr id="0" name=""/>
        <dsp:cNvSpPr/>
      </dsp:nvSpPr>
      <dsp:spPr>
        <a:xfrm>
          <a:off x="604867" y="0"/>
          <a:ext cx="6855161" cy="11570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05509-88A4-495C-B77B-B7F012AFF991}">
      <dsp:nvSpPr>
        <dsp:cNvPr id="0" name=""/>
        <dsp:cNvSpPr/>
      </dsp:nvSpPr>
      <dsp:spPr>
        <a:xfrm>
          <a:off x="1551" y="347119"/>
          <a:ext cx="2570733" cy="4628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konec 70. let</a:t>
          </a:r>
          <a:endParaRPr lang="cs-CZ" sz="2400" b="1" kern="1200" dirty="0"/>
        </a:p>
      </dsp:txBody>
      <dsp:txXfrm>
        <a:off x="24144" y="369712"/>
        <a:ext cx="2525547" cy="417639"/>
      </dsp:txXfrm>
    </dsp:sp>
    <dsp:sp modelId="{D29EE390-BC53-41DD-BF85-A72E59C5A205}">
      <dsp:nvSpPr>
        <dsp:cNvPr id="0" name=""/>
        <dsp:cNvSpPr/>
      </dsp:nvSpPr>
      <dsp:spPr>
        <a:xfrm>
          <a:off x="2964503" y="347119"/>
          <a:ext cx="2353311" cy="4628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USA</a:t>
          </a:r>
        </a:p>
      </dsp:txBody>
      <dsp:txXfrm>
        <a:off x="2987096" y="369712"/>
        <a:ext cx="2308125" cy="417639"/>
      </dsp:txXfrm>
    </dsp:sp>
    <dsp:sp modelId="{AF451E2D-03DA-4572-9109-7F0342ED61E7}">
      <dsp:nvSpPr>
        <dsp:cNvPr id="0" name=""/>
        <dsp:cNvSpPr/>
      </dsp:nvSpPr>
      <dsp:spPr>
        <a:xfrm>
          <a:off x="5710033" y="347119"/>
          <a:ext cx="2353311" cy="4628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A. Laffer</a:t>
          </a:r>
        </a:p>
      </dsp:txBody>
      <dsp:txXfrm>
        <a:off x="5732626" y="369712"/>
        <a:ext cx="2308125" cy="417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743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HP koncepce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3350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22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aseline="0" dirty="0" smtClean="0"/>
          </a:p>
          <a:p>
            <a:pPr marL="228600" indent="-228600">
              <a:buNone/>
            </a:pPr>
            <a:endParaRPr lang="cs-CZ" baseline="0" dirty="0" smtClean="0"/>
          </a:p>
          <a:p>
            <a:pPr marL="228600" indent="-228600">
              <a:buNone/>
            </a:pPr>
            <a:r>
              <a:rPr lang="cs-CZ" baseline="0" dirty="0" smtClean="0"/>
              <a:t>	</a:t>
            </a: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548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10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965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552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291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183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615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228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source=images&amp;cd=&amp;cad=rja&amp;uact=8&amp;ved=0CAgQjRw&amp;url=http://cs.wikipedia.org/wiki/Vladimir_Ilji%C4%8D_Lenin&amp;ei=94r8VOnnLs78aKCigYgN&amp;psig=AFQjCNFXMymTMAq7g-WAk0KiDz6hpTgEUw&amp;ust=142592319184847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google.cz/url?sa=i&amp;rct=j&amp;q=&amp;esrc=s&amp;source=images&amp;cd=&amp;cad=rja&amp;uact=8&amp;ved=0CAcQjRw&amp;url=http://janpolanecky.blog.idnes.cz/c/294136/Adolf-Hitler-laureatem-Nobelovy-ceny-za-mir.html&amp;ei=Uov8VLXKE5HhaNDJgMgC&amp;bvm=bv.87611401,d.d2s&amp;psig=AFQjCNHSBKkMtBbtou9RdTzNFefjVBjmEw&amp;ust=1425923255658720" TargetMode="Externa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source=images&amp;cd=&amp;cad=rja&amp;uact=8&amp;ved=0CAgQjRw&amp;url=http://en.wikipedia.org/wiki/Walter_Eucken&amp;ei=y478VK-0BIzdapKtgvAN&amp;psig=AFQjCNHtyFYRX_wI47sOKntIWpDJc-OW7Q&amp;ust=142592417113263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1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z/url?sa=i&amp;rct=j&amp;q=&amp;esrc=s&amp;source=images&amp;cd=&amp;cad=rja&amp;uact=8&amp;ved=0CAcQjRw&amp;url=http://www.nobelprize.org/nobel_prizes/economic-sciences/laureates/1986/buchanan-facts.html&amp;ei=C6L8VJmJIZPdataugpAF&amp;bvm=bv.87611401,d.d2s&amp;psig=AFQjCNHSG7KxGCMV06YnfJ78xz-r3U404g&amp;ust=142592904680173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35696" y="1268760"/>
            <a:ext cx="6984776" cy="2830466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Teoretická východiska hospodářské politiky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Teorie plánování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848600" cy="5330952"/>
          </a:xfrm>
        </p:spPr>
        <p:txBody>
          <a:bodyPr/>
          <a:lstStyle/>
          <a:p>
            <a:r>
              <a:rPr lang="cs-CZ" dirty="0" smtClean="0"/>
              <a:t>Specifická a do jisté míry extrémní ukázka </a:t>
            </a:r>
            <a:r>
              <a:rPr lang="cs-CZ" dirty="0" err="1" smtClean="0"/>
              <a:t>intervencionismu</a:t>
            </a:r>
            <a:endParaRPr lang="cs-CZ" dirty="0" smtClean="0"/>
          </a:p>
          <a:p>
            <a:r>
              <a:rPr lang="cs-CZ" dirty="0" smtClean="0"/>
              <a:t>Dva typy</a:t>
            </a:r>
          </a:p>
          <a:p>
            <a:pPr marL="741363" indent="-280988">
              <a:buFont typeface="Wingdings" pitchFamily="2" charset="2"/>
              <a:buChar char="Ø"/>
            </a:pPr>
            <a:r>
              <a:rPr lang="cs-CZ" dirty="0" smtClean="0"/>
              <a:t>Centrální plánování (rozvíjí se po roce v1917 v Rusku)</a:t>
            </a:r>
          </a:p>
          <a:p>
            <a:pPr marL="741363" indent="-280988">
              <a:buFont typeface="Wingdings" pitchFamily="2" charset="2"/>
              <a:buChar char="Ø"/>
            </a:pPr>
            <a:r>
              <a:rPr lang="cs-CZ" dirty="0" smtClean="0"/>
              <a:t>Ekonomické plánování</a:t>
            </a:r>
          </a:p>
          <a:p>
            <a:pPr marL="1489075" indent="-347663">
              <a:buSzPct val="100000"/>
              <a:buFont typeface="Wingdings"/>
              <a:buAutoNum type="alphaUcParenR"/>
            </a:pPr>
            <a:r>
              <a:rPr lang="cs-CZ" dirty="0" smtClean="0"/>
              <a:t>Imperativní plánování (hitlerovské Německo)</a:t>
            </a:r>
          </a:p>
          <a:p>
            <a:pPr marL="1489075" indent="-347663">
              <a:buSzPct val="100000"/>
              <a:buFont typeface="Wingdings"/>
              <a:buAutoNum type="alphaUcParenR"/>
            </a:pPr>
            <a:r>
              <a:rPr lang="cs-CZ" dirty="0" smtClean="0"/>
              <a:t>Indikativní plánování (Francie, Japonsko)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Obrázek 3" descr="http://t3.gstatic.com/images?q=tbn:ANd9GcRUib2npd8XZpMFbFarUL7R3Z2EUh7COE2cUmGuDS6SnzSKsDnj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4038600"/>
            <a:ext cx="1600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s://encrypted-tbn2.gstatic.com/images?q=tbn:ANd9GcTDhb9D8FFqJDfnuqTWAWtUjxhO58V64mhppDa2y7zN5zWfet75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29200" y="4038600"/>
            <a:ext cx="2043113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cs-CZ" sz="4000" b="1" u="sng" dirty="0" err="1" smtClean="0">
                <a:solidFill>
                  <a:schemeClr val="tx1"/>
                </a:solidFill>
              </a:rPr>
              <a:t>Keynesiánství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/>
          <a:lstStyle/>
          <a:p>
            <a:r>
              <a:rPr lang="cs-CZ" dirty="0" smtClean="0"/>
              <a:t>Intervencionistický směr</a:t>
            </a:r>
          </a:p>
          <a:p>
            <a:r>
              <a:rPr lang="cs-CZ" dirty="0" smtClean="0"/>
              <a:t>Od 30. let 20. století</a:t>
            </a:r>
          </a:p>
          <a:p>
            <a:r>
              <a:rPr lang="cs-CZ" dirty="0" smtClean="0"/>
              <a:t>J. M. </a:t>
            </a:r>
            <a:r>
              <a:rPr lang="cs-CZ" dirty="0" err="1" smtClean="0"/>
              <a:t>Keynes</a:t>
            </a:r>
            <a:r>
              <a:rPr lang="cs-CZ" dirty="0" smtClean="0"/>
              <a:t> (Obecná teorie zaměstnanosti, úroků a peněz – 1936)</a:t>
            </a:r>
          </a:p>
          <a:p>
            <a:r>
              <a:rPr lang="cs-CZ" dirty="0" smtClean="0"/>
              <a:t>Byl pro státní zásahy do ekonomiky, stimulace agregátní poptávky</a:t>
            </a:r>
          </a:p>
          <a:p>
            <a:r>
              <a:rPr lang="cs-CZ" dirty="0" smtClean="0"/>
              <a:t>V USA aplikováno jako New </a:t>
            </a:r>
            <a:r>
              <a:rPr lang="cs-CZ" dirty="0" err="1" smtClean="0"/>
              <a:t>Deal</a:t>
            </a:r>
            <a:r>
              <a:rPr lang="cs-CZ" dirty="0" smtClean="0"/>
              <a:t>, v Británii stop-go </a:t>
            </a:r>
            <a:r>
              <a:rPr lang="cs-CZ" dirty="0" err="1" smtClean="0"/>
              <a:t>policy</a:t>
            </a:r>
            <a:endParaRPr lang="cs-CZ" dirty="0" smtClean="0"/>
          </a:p>
          <a:p>
            <a:r>
              <a:rPr lang="cs-CZ" dirty="0" smtClean="0"/>
              <a:t>Klíčová úloha fiskální politiky</a:t>
            </a:r>
          </a:p>
          <a:p>
            <a:r>
              <a:rPr lang="cs-CZ" dirty="0" smtClean="0"/>
              <a:t>Zpochybnění každoroční vyrovnanosti SR,</a:t>
            </a:r>
          </a:p>
          <a:p>
            <a:pPr>
              <a:buNone/>
            </a:pPr>
            <a:r>
              <a:rPr lang="cs-CZ" dirty="0" smtClean="0"/>
              <a:t>	plná zaměstnanost, politika levných peněz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0"/>
            <a:ext cx="1390459" cy="1662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792162"/>
          </a:xfrm>
        </p:spPr>
        <p:txBody>
          <a:bodyPr>
            <a:normAutofit/>
          </a:bodyPr>
          <a:lstStyle/>
          <a:p>
            <a:r>
              <a:rPr lang="cs-CZ" sz="4000" b="1" u="sng" dirty="0" err="1" smtClean="0">
                <a:solidFill>
                  <a:schemeClr val="tx1"/>
                </a:solidFill>
              </a:rPr>
              <a:t>Ordoliberalismus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467600" cy="51023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600" dirty="0" smtClean="0"/>
              <a:t>Německo po 2. světové válce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W. </a:t>
            </a:r>
            <a:r>
              <a:rPr lang="cs-CZ" sz="2600" dirty="0" err="1" smtClean="0"/>
              <a:t>Eucken</a:t>
            </a:r>
            <a:r>
              <a:rPr lang="cs-CZ" sz="2600" dirty="0" smtClean="0"/>
              <a:t> – rozlišuje hospodářskou politiku řádu a hospodářskou politiku procesu</a:t>
            </a:r>
          </a:p>
          <a:p>
            <a:pPr>
              <a:spcAft>
                <a:spcPts val="600"/>
              </a:spcAft>
            </a:pPr>
            <a:endParaRPr lang="cs-CZ" sz="2600" dirty="0" smtClean="0"/>
          </a:p>
          <a:p>
            <a:pPr>
              <a:spcAft>
                <a:spcPts val="600"/>
              </a:spcAft>
            </a:pPr>
            <a:endParaRPr lang="cs-CZ" sz="2600" dirty="0" smtClean="0"/>
          </a:p>
          <a:p>
            <a:pPr>
              <a:spcAft>
                <a:spcPts val="600"/>
              </a:spcAft>
            </a:pPr>
            <a:r>
              <a:rPr lang="cs-CZ" sz="2600" dirty="0" smtClean="0"/>
              <a:t>Propaguje sociálně tržní hospodářství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Akcent na vytvoření dokonalé konkurence – cenového systému</a:t>
            </a:r>
            <a:endParaRPr lang="en-US" sz="2600" dirty="0"/>
          </a:p>
        </p:txBody>
      </p:sp>
      <p:pic>
        <p:nvPicPr>
          <p:cNvPr id="3074" name="Picture 2" descr="http://t2.gstatic.com/images?q=tbn:ANd9GcSS7OJR2P35aa-nW3DsAiQDPuy6iAM0ogb08Q73pln1Et9eipva7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2514600"/>
            <a:ext cx="142875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Neoklasická syntéza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/>
          <a:lstStyle/>
          <a:p>
            <a:r>
              <a:rPr lang="cs-CZ" dirty="0" smtClean="0"/>
              <a:t>Propojení </a:t>
            </a:r>
            <a:r>
              <a:rPr lang="cs-CZ" dirty="0" err="1" smtClean="0"/>
              <a:t>keynesiánství</a:t>
            </a:r>
            <a:r>
              <a:rPr lang="cs-CZ" dirty="0" smtClean="0"/>
              <a:t> a neoklasické ekonomie</a:t>
            </a:r>
          </a:p>
          <a:p>
            <a:r>
              <a:rPr lang="cs-CZ" dirty="0" smtClean="0"/>
              <a:t>Intervencionistický směr</a:t>
            </a:r>
          </a:p>
          <a:p>
            <a:r>
              <a:rPr lang="cs-CZ" dirty="0" smtClean="0"/>
              <a:t>Celková rovnováha - IS-LM model</a:t>
            </a:r>
          </a:p>
          <a:p>
            <a:r>
              <a:rPr lang="cs-CZ" dirty="0" smtClean="0"/>
              <a:t>Optimální kombinace </a:t>
            </a:r>
            <a:r>
              <a:rPr lang="el-GR" dirty="0" smtClean="0"/>
              <a:t>π</a:t>
            </a:r>
            <a:r>
              <a:rPr lang="cs-CZ" dirty="0" smtClean="0"/>
              <a:t> a u pomocí AD</a:t>
            </a:r>
          </a:p>
          <a:p>
            <a:r>
              <a:rPr lang="cs-CZ" dirty="0" smtClean="0"/>
              <a:t>J. R. </a:t>
            </a:r>
            <a:r>
              <a:rPr lang="cs-CZ" dirty="0" err="1" smtClean="0"/>
              <a:t>Hicks</a:t>
            </a:r>
            <a:r>
              <a:rPr lang="cs-CZ" dirty="0" smtClean="0"/>
              <a:t>, P. A. </a:t>
            </a:r>
            <a:r>
              <a:rPr lang="cs-CZ" dirty="0" err="1" smtClean="0"/>
              <a:t>Samuelson</a:t>
            </a:r>
            <a:r>
              <a:rPr lang="cs-CZ" dirty="0" smtClean="0"/>
              <a:t> (60. léta)</a:t>
            </a:r>
          </a:p>
          <a:p>
            <a:pPr>
              <a:buNone/>
            </a:pPr>
            <a:endParaRPr lang="cs-CZ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62400"/>
            <a:ext cx="1311021" cy="185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038600"/>
            <a:ext cx="1483972" cy="1813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Monetarismus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696200" cy="5330952"/>
          </a:xfrm>
        </p:spPr>
        <p:txBody>
          <a:bodyPr>
            <a:noAutofit/>
          </a:bodyPr>
          <a:lstStyle/>
          <a:p>
            <a:r>
              <a:rPr lang="cs-CZ" sz="2600" dirty="0" smtClean="0"/>
              <a:t>70. léta 20. století</a:t>
            </a:r>
          </a:p>
          <a:p>
            <a:r>
              <a:rPr lang="cs-CZ" sz="2600" dirty="0" smtClean="0"/>
              <a:t>Liberální směr (Chicagská škola)</a:t>
            </a:r>
          </a:p>
          <a:p>
            <a:r>
              <a:rPr lang="cs-CZ" sz="2600" dirty="0" smtClean="0"/>
              <a:t>M. </a:t>
            </a:r>
            <a:r>
              <a:rPr lang="cs-CZ" sz="2600" dirty="0" err="1" smtClean="0"/>
              <a:t>Friedman</a:t>
            </a:r>
            <a:r>
              <a:rPr lang="cs-CZ" sz="2600" dirty="0" smtClean="0"/>
              <a:t> </a:t>
            </a:r>
            <a:endParaRPr lang="en-US" sz="2600" dirty="0" smtClean="0"/>
          </a:p>
          <a:p>
            <a:r>
              <a:rPr lang="cs-CZ" sz="2600" dirty="0" smtClean="0"/>
              <a:t>Důraz na automatické tržní mechanismy, které samy udržují ekonomiku ve stavu optimálního využívání zdrojů</a:t>
            </a:r>
          </a:p>
          <a:p>
            <a:r>
              <a:rPr lang="cs-CZ" sz="2600" dirty="0" smtClean="0"/>
              <a:t>Doporučovali proporcionální růst peněžní zásoby k růst potenciálního produktu (kvantitativní teorie peněz)</a:t>
            </a:r>
          </a:p>
          <a:p>
            <a:r>
              <a:rPr lang="cs-CZ" sz="2600" dirty="0" smtClean="0"/>
              <a:t>HP rámec by měl garantovat</a:t>
            </a:r>
          </a:p>
          <a:p>
            <a:pPr marL="914400" indent="-400050">
              <a:buFont typeface="Wingdings" pitchFamily="2" charset="2"/>
              <a:buChar char="Ø"/>
            </a:pPr>
            <a:r>
              <a:rPr lang="cs-CZ" sz="2600" dirty="0" smtClean="0"/>
              <a:t>Svobodu vlastnických práv</a:t>
            </a:r>
          </a:p>
          <a:p>
            <a:pPr marL="914400" indent="-400050">
              <a:buFont typeface="Wingdings" pitchFamily="2" charset="2"/>
              <a:buChar char="Ø"/>
            </a:pPr>
            <a:r>
              <a:rPr lang="cs-CZ" sz="2600" dirty="0" smtClean="0"/>
              <a:t>Tvorbu konkurenčního prostředí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04800"/>
            <a:ext cx="17145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Ekonomie strany nabídky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848600" cy="525475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z="2600" dirty="0" smtClean="0"/>
              <a:t>Podpora ekonomiky prostřednictvím stimulace agregátní nabídky</a:t>
            </a:r>
          </a:p>
          <a:p>
            <a:r>
              <a:rPr lang="cs-CZ" sz="2600" dirty="0" smtClean="0"/>
              <a:t>Doporučuje snižování daní</a:t>
            </a:r>
          </a:p>
          <a:p>
            <a:r>
              <a:rPr lang="cs-CZ" sz="2600" dirty="0" smtClean="0"/>
              <a:t>Praktické uplatňování v USA</a:t>
            </a:r>
          </a:p>
          <a:p>
            <a:pPr>
              <a:buNone/>
            </a:pPr>
            <a:r>
              <a:rPr lang="cs-CZ" sz="2600" dirty="0" smtClean="0"/>
              <a:t>	selhalo (výrazné státní deficity)</a:t>
            </a:r>
            <a:endParaRPr lang="en-US" sz="2600" dirty="0"/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471526"/>
              </p:ext>
            </p:extLst>
          </p:nvPr>
        </p:nvGraphicFramePr>
        <p:xfrm>
          <a:off x="611560" y="1052736"/>
          <a:ext cx="8064896" cy="1157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61" t="31903" r="18708" b="18936"/>
          <a:stretch/>
        </p:blipFill>
        <p:spPr bwMode="auto">
          <a:xfrm>
            <a:off x="5029200" y="3048000"/>
            <a:ext cx="3152633" cy="3596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724400"/>
            <a:ext cx="1756023" cy="1819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Škola veřejné volby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Od 70. let 20. století</a:t>
            </a:r>
          </a:p>
          <a:p>
            <a:r>
              <a:rPr lang="cs-CZ" sz="2600" dirty="0" smtClean="0"/>
              <a:t>Lidé se chovají racionálně nejen v oblasti ekonomie, ale také v politické oblasti</a:t>
            </a:r>
          </a:p>
          <a:p>
            <a:r>
              <a:rPr lang="cs-CZ" sz="2600" dirty="0" smtClean="0"/>
              <a:t>Zabývá se formami selhání státu</a:t>
            </a:r>
          </a:p>
          <a:p>
            <a:r>
              <a:rPr lang="cs-CZ" sz="2600" dirty="0" smtClean="0"/>
              <a:t>J. M. </a:t>
            </a:r>
            <a:r>
              <a:rPr lang="cs-CZ" sz="2600" dirty="0" err="1" smtClean="0"/>
              <a:t>Buchanan</a:t>
            </a:r>
            <a:endParaRPr lang="cs-CZ" sz="2600" dirty="0" smtClean="0"/>
          </a:p>
          <a:p>
            <a:r>
              <a:rPr lang="cs-CZ" sz="2600" dirty="0" smtClean="0"/>
              <a:t>Rozbor chování zájmových skupin a </a:t>
            </a:r>
          </a:p>
          <a:p>
            <a:pPr>
              <a:buNone/>
            </a:pPr>
            <a:r>
              <a:rPr lang="cs-CZ" sz="2600" dirty="0" smtClean="0"/>
              <a:t>	lobbing</a:t>
            </a:r>
            <a:endParaRPr lang="en-US" sz="2600" dirty="0"/>
          </a:p>
        </p:txBody>
      </p:sp>
      <p:pic>
        <p:nvPicPr>
          <p:cNvPr id="4" name="Obrázek 3" descr="https://encrypted-tbn3.gstatic.com/images?q=tbn:ANd9GcTij58hkGwt67cE3aK6uSsB2HxaOsLJoz_ESlOGxqd43akmikoB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133600"/>
            <a:ext cx="2176463" cy="293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Školy racionálních očekávání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600" dirty="0" smtClean="0"/>
              <a:t>Od 70. let 20 století</a:t>
            </a:r>
          </a:p>
          <a:p>
            <a:pPr>
              <a:spcAft>
                <a:spcPts val="600"/>
              </a:spcAft>
            </a:pPr>
            <a:r>
              <a:rPr lang="cs-CZ" sz="2600" dirty="0" err="1" smtClean="0"/>
              <a:t>Muth</a:t>
            </a:r>
            <a:r>
              <a:rPr lang="cs-CZ" sz="2600" dirty="0" smtClean="0"/>
              <a:t>, </a:t>
            </a:r>
            <a:r>
              <a:rPr lang="cs-CZ" sz="2600" dirty="0" err="1" smtClean="0"/>
              <a:t>Lucas</a:t>
            </a:r>
            <a:r>
              <a:rPr lang="cs-CZ" sz="2600" dirty="0" smtClean="0"/>
              <a:t>, </a:t>
            </a:r>
            <a:r>
              <a:rPr lang="cs-CZ" sz="2600" dirty="0" err="1" smtClean="0"/>
              <a:t>Barro</a:t>
            </a:r>
            <a:endParaRPr lang="cs-CZ" sz="2600" dirty="0" smtClean="0"/>
          </a:p>
          <a:p>
            <a:pPr>
              <a:spcAft>
                <a:spcPts val="600"/>
              </a:spcAft>
            </a:pPr>
            <a:r>
              <a:rPr lang="cs-CZ" sz="2600" dirty="0" smtClean="0"/>
              <a:t>Nové přístupy k hospodářské politice – nová klasická makroekonomie (neúčinnost očekávané HP) versus noví </a:t>
            </a:r>
            <a:r>
              <a:rPr lang="cs-CZ" sz="2600" dirty="0" err="1" smtClean="0"/>
              <a:t>keynesiánci</a:t>
            </a:r>
            <a:r>
              <a:rPr lang="cs-CZ" sz="2600" dirty="0" smtClean="0"/>
              <a:t> (malá účinnost očekávané HP)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Rozporuplná účinnost neočekávané HP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Adaptivní versus racionální očekávání</a:t>
            </a:r>
            <a:endParaRPr lang="en-US" sz="2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778098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Názory na hospodářskou politiku</a:t>
            </a:r>
            <a:endParaRPr lang="cs-CZ" sz="44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136904" cy="5205192"/>
          </a:xfrm>
        </p:spPr>
        <p:txBody>
          <a:bodyPr>
            <a:normAutofit fontScale="85000" lnSpcReduction="10000"/>
          </a:bodyPr>
          <a:lstStyle/>
          <a:p>
            <a:r>
              <a:rPr lang="cs-CZ" sz="3200" b="1" u="sng" dirty="0" smtClean="0"/>
              <a:t>Liberální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3200" dirty="0" smtClean="0"/>
              <a:t>malé zásahy státu do ekonomiky, vše zajistí tržní mechanismus - fyziokraté, klasikové, </a:t>
            </a:r>
            <a:r>
              <a:rPr lang="cs-CZ" sz="3200" dirty="0" err="1" smtClean="0"/>
              <a:t>neoklasikové</a:t>
            </a:r>
            <a:r>
              <a:rPr lang="cs-CZ" sz="3200" dirty="0" smtClean="0"/>
              <a:t>, </a:t>
            </a:r>
            <a:r>
              <a:rPr lang="cs-CZ" sz="3200" dirty="0" err="1" smtClean="0"/>
              <a:t>ordoliberalismus</a:t>
            </a:r>
            <a:r>
              <a:rPr lang="cs-CZ" sz="3200" dirty="0" smtClean="0"/>
              <a:t>, monetarismus, ekonomové strany nabídky, noví klasikové, škola veřejné volby</a:t>
            </a:r>
          </a:p>
          <a:p>
            <a:r>
              <a:rPr lang="cs-CZ" sz="3200" b="1" u="sng" dirty="0" smtClean="0"/>
              <a:t>Intervencionistický</a:t>
            </a:r>
          </a:p>
          <a:p>
            <a:pPr marL="625475" indent="-260350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3200" dirty="0" smtClean="0"/>
              <a:t>značné zásahy státu do ekonomiky - merkantilismus, keynesiánství a všechny směry z něho vycházející, teorie plánování, noví </a:t>
            </a:r>
            <a:r>
              <a:rPr lang="cs-CZ" sz="3200" dirty="0" err="1" smtClean="0"/>
              <a:t>keynesiánci</a:t>
            </a:r>
            <a:endParaRPr lang="cs-CZ" sz="3200" dirty="0" smtClean="0"/>
          </a:p>
          <a:p>
            <a:pPr marL="625475" indent="-260350">
              <a:buFont typeface="Wingdings" pitchFamily="2" charset="2"/>
              <a:buChar char="Ø"/>
            </a:pPr>
            <a:r>
              <a:rPr lang="cs-CZ" sz="3200" dirty="0" smtClean="0"/>
              <a:t>krajní </a:t>
            </a:r>
            <a:r>
              <a:rPr lang="cs-CZ" sz="3200" dirty="0" err="1" smtClean="0"/>
              <a:t>intervencionismus</a:t>
            </a:r>
            <a:r>
              <a:rPr lang="cs-CZ" sz="3200" dirty="0" smtClean="0"/>
              <a:t> – marxistická koncepce</a:t>
            </a:r>
          </a:p>
          <a:p>
            <a:endParaRPr lang="cs-CZ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Časové dělení </a:t>
            </a:r>
            <a:r>
              <a:rPr lang="cs-CZ" sz="4400" b="1" u="sng" dirty="0" err="1" smtClean="0">
                <a:solidFill>
                  <a:schemeClr val="tx1"/>
                </a:solidFill>
              </a:rPr>
              <a:t>hp</a:t>
            </a:r>
            <a:endParaRPr lang="cs-CZ" sz="44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92500" lnSpcReduction="10000"/>
          </a:bodyPr>
          <a:lstStyle/>
          <a:p>
            <a:pPr marL="449263" indent="-449263" algn="just">
              <a:lnSpc>
                <a:spcPct val="90000"/>
              </a:lnSpc>
              <a:spcAft>
                <a:spcPts val="600"/>
              </a:spcAft>
              <a:defRPr/>
            </a:pPr>
            <a:r>
              <a:rPr lang="cs-CZ" sz="2800" b="1" i="1" dirty="0"/>
              <a:t>období </a:t>
            </a:r>
            <a:r>
              <a:rPr lang="cs-CZ" sz="2800" b="1" i="1" dirty="0" err="1"/>
              <a:t>předkeynesiánsky</a:t>
            </a:r>
            <a:r>
              <a:rPr lang="cs-CZ" sz="2800" b="1" i="1" dirty="0"/>
              <a:t> orientované hospodářské politiky</a:t>
            </a:r>
            <a:r>
              <a:rPr lang="cs-CZ" sz="2800" dirty="0"/>
              <a:t> - merkantilismus, klasikové, </a:t>
            </a:r>
            <a:r>
              <a:rPr lang="cs-CZ" sz="2800" dirty="0" err="1"/>
              <a:t>neoklasikové</a:t>
            </a:r>
            <a:r>
              <a:rPr lang="cs-CZ" sz="2800" dirty="0"/>
              <a:t>, německá historická škola, </a:t>
            </a:r>
            <a:r>
              <a:rPr lang="cs-CZ" sz="2800" dirty="0" err="1"/>
              <a:t>institucionalismus</a:t>
            </a:r>
            <a:r>
              <a:rPr lang="cs-CZ" sz="2800" dirty="0"/>
              <a:t>, teorie plánování</a:t>
            </a:r>
            <a:endParaRPr lang="cs-CZ" sz="2800" b="1" dirty="0"/>
          </a:p>
          <a:p>
            <a:pPr marL="449263" indent="-449263" algn="just">
              <a:lnSpc>
                <a:spcPct val="90000"/>
              </a:lnSpc>
              <a:spcAft>
                <a:spcPts val="600"/>
              </a:spcAft>
              <a:defRPr/>
            </a:pPr>
            <a:r>
              <a:rPr lang="cs-CZ" sz="2800" b="1" i="1" dirty="0"/>
              <a:t>keynesiánská hospodářská politika</a:t>
            </a:r>
            <a:r>
              <a:rPr lang="cs-CZ" sz="2800" dirty="0"/>
              <a:t> (</a:t>
            </a:r>
            <a:r>
              <a:rPr lang="cs-CZ" sz="2800" i="1" dirty="0"/>
              <a:t>30.léta</a:t>
            </a:r>
            <a:r>
              <a:rPr lang="cs-CZ" sz="2800" dirty="0"/>
              <a:t>-začíná se hovořit o hospodářské politice jako o samostatné vědní disciplíně) - keynesiánství a školy z něj vycházející, </a:t>
            </a:r>
            <a:r>
              <a:rPr lang="cs-CZ" sz="2800" dirty="0" err="1"/>
              <a:t>ordoliberalismus</a:t>
            </a:r>
            <a:endParaRPr lang="cs-CZ" sz="2800" b="1" dirty="0"/>
          </a:p>
          <a:p>
            <a:pPr marL="449263" indent="-449263" algn="just">
              <a:lnSpc>
                <a:spcPct val="90000"/>
              </a:lnSpc>
              <a:spcAft>
                <a:spcPts val="600"/>
              </a:spcAft>
              <a:defRPr/>
            </a:pPr>
            <a:r>
              <a:rPr lang="cs-CZ" sz="2800" b="1" i="1" dirty="0"/>
              <a:t>hospodářská politika aplikovaná po selhání </a:t>
            </a:r>
            <a:r>
              <a:rPr lang="cs-CZ" sz="2800" b="1" i="1" dirty="0" err="1"/>
              <a:t>keynesiánsky</a:t>
            </a:r>
            <a:r>
              <a:rPr lang="cs-CZ" sz="2800" b="1" i="1" dirty="0"/>
              <a:t> </a:t>
            </a:r>
            <a:r>
              <a:rPr lang="cs-CZ" sz="2800" b="1" i="1" dirty="0" err="1"/>
              <a:t>orientovné</a:t>
            </a:r>
            <a:r>
              <a:rPr lang="cs-CZ" sz="2800" b="1" i="1" dirty="0"/>
              <a:t> hospodářské politiky</a:t>
            </a:r>
            <a:r>
              <a:rPr lang="cs-CZ" sz="2800" dirty="0"/>
              <a:t> (</a:t>
            </a:r>
            <a:r>
              <a:rPr lang="cs-CZ" sz="2800" i="1" dirty="0"/>
              <a:t>70.léta</a:t>
            </a:r>
            <a:r>
              <a:rPr lang="cs-CZ" sz="2800" dirty="0"/>
              <a:t> - období stagflace) - monetarismus, </a:t>
            </a:r>
            <a:r>
              <a:rPr lang="cs-CZ" sz="2800" dirty="0" err="1" smtClean="0"/>
              <a:t>ordoliberlaismus</a:t>
            </a:r>
            <a:r>
              <a:rPr lang="cs-CZ" sz="2800" dirty="0" smtClean="0"/>
              <a:t>, škola ekonomie strany nabídky, noví </a:t>
            </a:r>
            <a:r>
              <a:rPr lang="cs-CZ" sz="2800" dirty="0"/>
              <a:t>klasikové, noví </a:t>
            </a:r>
            <a:r>
              <a:rPr lang="cs-CZ" sz="2800" dirty="0" err="1"/>
              <a:t>keynesiánci</a:t>
            </a:r>
            <a:r>
              <a:rPr lang="cs-CZ" sz="2800" dirty="0"/>
              <a:t>, škola veřejné </a:t>
            </a:r>
            <a:r>
              <a:rPr lang="cs-CZ" sz="2800" dirty="0" smtClean="0"/>
              <a:t>volby, nová institucionální ekonomie)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96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133600"/>
            <a:ext cx="1448399" cy="175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Merkantilismus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2057400"/>
            <a:ext cx="8151440" cy="4416552"/>
          </a:xfrm>
        </p:spPr>
        <p:txBody>
          <a:bodyPr>
            <a:normAutofit/>
          </a:bodyPr>
          <a:lstStyle/>
          <a:p>
            <a:pPr marL="449263" indent="-273050" algn="just">
              <a:lnSpc>
                <a:spcPct val="90000"/>
              </a:lnSpc>
              <a:defRPr/>
            </a:pPr>
            <a:r>
              <a:rPr lang="cs-CZ" sz="2600" dirty="0"/>
              <a:t>Intervencionistický směr</a:t>
            </a:r>
          </a:p>
          <a:p>
            <a:pPr marL="449263" indent="-273050" algn="just">
              <a:lnSpc>
                <a:spcPct val="90000"/>
              </a:lnSpc>
              <a:defRPr/>
            </a:pPr>
            <a:r>
              <a:rPr lang="cs-CZ" sz="2600" dirty="0" smtClean="0"/>
              <a:t>Merchant = obchodník se zahraničím</a:t>
            </a:r>
          </a:p>
          <a:p>
            <a:pPr marL="449263" indent="-273050" algn="just">
              <a:lnSpc>
                <a:spcPct val="90000"/>
              </a:lnSpc>
              <a:defRPr/>
            </a:pPr>
            <a:r>
              <a:rPr lang="cs-CZ" sz="2600" dirty="0" smtClean="0"/>
              <a:t>Zdrojem bohatství národa je hromadění</a:t>
            </a:r>
          </a:p>
          <a:p>
            <a:pPr marL="449263" indent="-273050" algn="just">
              <a:lnSpc>
                <a:spcPct val="90000"/>
              </a:lnSpc>
              <a:buNone/>
              <a:defRPr/>
            </a:pPr>
            <a:r>
              <a:rPr lang="cs-CZ" sz="2600" dirty="0" smtClean="0"/>
              <a:t>	peněz</a:t>
            </a:r>
          </a:p>
          <a:p>
            <a:pPr marL="914400" indent="-287338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600" b="1" i="1" u="sng" dirty="0" smtClean="0"/>
              <a:t>Raný</a:t>
            </a:r>
            <a:r>
              <a:rPr lang="cs-CZ" sz="2600" dirty="0" smtClean="0"/>
              <a:t> – jediné bohatství jsou peníze → zákaz vývozu peněz </a:t>
            </a:r>
          </a:p>
          <a:p>
            <a:pPr marL="914400" indent="-287338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600" b="1" i="1" u="sng" dirty="0" smtClean="0"/>
              <a:t>Pozdní</a:t>
            </a:r>
            <a:r>
              <a:rPr lang="cs-CZ" sz="2600" dirty="0" smtClean="0"/>
              <a:t> – „peníze jsou prostředek k získání dalších peněz“ → orientace na zahraniční obchod a přebytek platební bilance</a:t>
            </a:r>
            <a:r>
              <a:rPr lang="cs-CZ" sz="2800" dirty="0" smtClean="0"/>
              <a:t> </a:t>
            </a:r>
            <a:r>
              <a:rPr lang="cs-CZ" sz="2600" dirty="0"/>
              <a:t>	</a:t>
            </a:r>
            <a:endParaRPr lang="cs-CZ" sz="3200" dirty="0" smtClean="0"/>
          </a:p>
          <a:p>
            <a:pPr marL="449263" indent="-273050" algn="just">
              <a:lnSpc>
                <a:spcPct val="90000"/>
              </a:lnSpc>
              <a:defRPr/>
            </a:pPr>
            <a:r>
              <a:rPr lang="cs-CZ" sz="2600" dirty="0" smtClean="0"/>
              <a:t>T. </a:t>
            </a:r>
            <a:r>
              <a:rPr lang="cs-CZ" sz="2600" dirty="0" err="1" smtClean="0"/>
              <a:t>Mun</a:t>
            </a:r>
            <a:r>
              <a:rPr lang="cs-CZ" sz="2600" dirty="0" smtClean="0"/>
              <a:t> – „Bohatství Anglie v zahraničním obchodě“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73407032"/>
              </p:ext>
            </p:extLst>
          </p:nvPr>
        </p:nvGraphicFramePr>
        <p:xfrm>
          <a:off x="323528" y="764704"/>
          <a:ext cx="8352928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685800"/>
          </a:xfrm>
        </p:spPr>
        <p:txBody>
          <a:bodyPr>
            <a:normAutofit fontScale="90000"/>
          </a:bodyPr>
          <a:lstStyle/>
          <a:p>
            <a:r>
              <a:rPr lang="cs-CZ" sz="4300" b="1" u="sng" dirty="0" err="1" smtClean="0">
                <a:solidFill>
                  <a:schemeClr val="tx1"/>
                </a:solidFill>
              </a:rPr>
              <a:t>Fyziokratismus</a:t>
            </a:r>
            <a:endParaRPr lang="en-US" sz="43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dirty="0" smtClean="0"/>
              <a:t>liberální směr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idea přirozeného řádu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zdrojem bohatství je zemědělství a těžební činnost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preference soukromého vlastnictví, přeceňování práce související s přírodou</a:t>
            </a:r>
          </a:p>
          <a:p>
            <a:r>
              <a:rPr lang="cs-CZ" dirty="0" smtClean="0"/>
              <a:t>Minimální úloha státu: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Chránit přirozený řád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Zabezpečit vzdělávací výchovu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Zabezpečit veřejné práce – budování cest a průplavů</a:t>
            </a:r>
          </a:p>
          <a:p>
            <a:pPr>
              <a:buNone/>
            </a:pPr>
            <a:endParaRPr lang="cs-CZ" dirty="0" smtClean="0"/>
          </a:p>
          <a:p>
            <a:endParaRPr lang="en-US" dirty="0"/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773073"/>
              </p:ext>
            </p:extLst>
          </p:nvPr>
        </p:nvGraphicFramePr>
        <p:xfrm>
          <a:off x="457200" y="914400"/>
          <a:ext cx="8001000" cy="1385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038600"/>
            <a:ext cx="1447598" cy="1887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>
            <a:normAutofit fontScale="90000"/>
          </a:bodyPr>
          <a:lstStyle/>
          <a:p>
            <a:r>
              <a:rPr lang="cs-CZ" sz="3900" b="1" u="sng" dirty="0" smtClean="0">
                <a:solidFill>
                  <a:schemeClr val="tx1"/>
                </a:solidFill>
              </a:rPr>
              <a:t>Klasická škola</a:t>
            </a:r>
            <a:endParaRPr lang="en-US" sz="39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Liberální směr</a:t>
            </a:r>
          </a:p>
          <a:p>
            <a:r>
              <a:rPr lang="cs-CZ" dirty="0" smtClean="0"/>
              <a:t>Zdrojem bohatství národa je práce, zahraniční obchod a dělba práce</a:t>
            </a:r>
          </a:p>
          <a:p>
            <a:r>
              <a:rPr lang="cs-CZ" dirty="0" err="1" smtClean="0"/>
              <a:t>Sayův</a:t>
            </a:r>
            <a:r>
              <a:rPr lang="cs-CZ" dirty="0" smtClean="0"/>
              <a:t> zákon trhu</a:t>
            </a:r>
          </a:p>
          <a:p>
            <a:r>
              <a:rPr lang="cs-CZ" dirty="0" smtClean="0"/>
              <a:t>Koncepce „neviditelné ruky trhu“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Stát má plnit 3 základní funkce: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Chránit společnost před násilím a vnějším napadením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Chránit každého člena společnosti před nespravedlností a útlakem ze strany druhého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Budovat a udržovat některé veřejné práce a díla veřejné instituce</a:t>
            </a:r>
            <a:endParaRPr lang="en-US" sz="2400" dirty="0"/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618651"/>
              </p:ext>
            </p:extLst>
          </p:nvPr>
        </p:nvGraphicFramePr>
        <p:xfrm>
          <a:off x="457200" y="457200"/>
          <a:ext cx="822960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5" t="970" r="17444" b="31119"/>
          <a:stretch/>
        </p:blipFill>
        <p:spPr bwMode="auto">
          <a:xfrm>
            <a:off x="6400800" y="2667000"/>
            <a:ext cx="1440160" cy="165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cs-CZ" sz="3900" b="1" u="sng" dirty="0" smtClean="0">
                <a:solidFill>
                  <a:schemeClr val="tx1"/>
                </a:solidFill>
              </a:rPr>
              <a:t>Německá historická škola</a:t>
            </a:r>
            <a:endParaRPr lang="en-US" sz="39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sz="2800" dirty="0" smtClean="0"/>
              <a:t>kritikové klasiků, 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neexistuje přirozený řád, ale mnoho ekonomických řádů poplatných historickému vývoji v každé zemi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Starší historická škola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Mladší historická škola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„výchovný protekcionismus“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618651"/>
              </p:ext>
            </p:extLst>
          </p:nvPr>
        </p:nvGraphicFramePr>
        <p:xfrm>
          <a:off x="381000" y="838200"/>
          <a:ext cx="822960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r>
              <a:rPr lang="cs-CZ" sz="3900" b="1" u="sng" dirty="0" smtClean="0">
                <a:solidFill>
                  <a:schemeClr val="tx1"/>
                </a:solidFill>
              </a:rPr>
              <a:t>Neoklasická škola</a:t>
            </a:r>
            <a:endParaRPr lang="en-US" sz="39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Liberální směr</a:t>
            </a:r>
          </a:p>
          <a:p>
            <a:r>
              <a:rPr lang="cs-CZ" dirty="0" smtClean="0"/>
              <a:t>Vychází s marginální revoluce</a:t>
            </a:r>
          </a:p>
          <a:p>
            <a:r>
              <a:rPr lang="cs-CZ" dirty="0" smtClean="0"/>
              <a:t>Její představitelé se zabývali teorií rovnováhy</a:t>
            </a:r>
          </a:p>
          <a:p>
            <a:r>
              <a:rPr lang="cs-CZ" dirty="0" err="1" smtClean="0"/>
              <a:t>Marshall</a:t>
            </a:r>
            <a:r>
              <a:rPr lang="cs-CZ" dirty="0" smtClean="0"/>
              <a:t> (dílčí rovnováha)</a:t>
            </a:r>
          </a:p>
          <a:p>
            <a:r>
              <a:rPr lang="cs-CZ" dirty="0" err="1" smtClean="0"/>
              <a:t>Pareto</a:t>
            </a:r>
            <a:r>
              <a:rPr lang="cs-CZ" dirty="0" smtClean="0"/>
              <a:t> (celková rovnováha)</a:t>
            </a:r>
          </a:p>
          <a:p>
            <a:r>
              <a:rPr lang="cs-CZ" dirty="0" err="1" smtClean="0"/>
              <a:t>Pigou</a:t>
            </a:r>
            <a:r>
              <a:rPr lang="cs-CZ" dirty="0" smtClean="0"/>
              <a:t> (zakladatel teorie blahobytu)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588781"/>
              </p:ext>
            </p:extLst>
          </p:nvPr>
        </p:nvGraphicFramePr>
        <p:xfrm>
          <a:off x="381000" y="838200"/>
          <a:ext cx="822960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r>
              <a:rPr lang="cs-CZ" sz="4000" b="1" u="sng" dirty="0" err="1" smtClean="0">
                <a:solidFill>
                  <a:schemeClr val="tx1"/>
                </a:solidFill>
              </a:rPr>
              <a:t>Institucionalismus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924800" cy="533095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z="2600" dirty="0" smtClean="0"/>
              <a:t>Kritika </a:t>
            </a:r>
            <a:r>
              <a:rPr lang="cs-CZ" sz="2600" dirty="0" err="1" smtClean="0"/>
              <a:t>neoklasiků</a:t>
            </a:r>
            <a:endParaRPr lang="cs-CZ" sz="2600" dirty="0" smtClean="0"/>
          </a:p>
          <a:p>
            <a:r>
              <a:rPr lang="cs-CZ" sz="2600" dirty="0" smtClean="0"/>
              <a:t>Zájem o fungování institucí jako norem společenského chování</a:t>
            </a:r>
          </a:p>
          <a:p>
            <a:r>
              <a:rPr lang="cs-CZ" sz="2600" dirty="0" smtClean="0"/>
              <a:t>Interdisciplinární přístup – </a:t>
            </a:r>
            <a:r>
              <a:rPr lang="cs-CZ" sz="2600" dirty="0" err="1" smtClean="0"/>
              <a:t>intergrace</a:t>
            </a:r>
            <a:r>
              <a:rPr lang="cs-CZ" sz="2600" dirty="0" smtClean="0"/>
              <a:t> společenských věd</a:t>
            </a:r>
          </a:p>
          <a:p>
            <a:r>
              <a:rPr lang="cs-CZ" sz="2600" dirty="0" smtClean="0"/>
              <a:t>Úloha velkých institucí: korporace, odborové organizace, vládní byrokracie</a:t>
            </a:r>
          </a:p>
          <a:p>
            <a:r>
              <a:rPr lang="cs-CZ" sz="2600" b="1" i="1" u="sng" dirty="0" smtClean="0"/>
              <a:t>Nová institucionální ekonomie </a:t>
            </a:r>
            <a:r>
              <a:rPr lang="cs-CZ" sz="2600" dirty="0" smtClean="0"/>
              <a:t>(</a:t>
            </a:r>
            <a:r>
              <a:rPr lang="cs-CZ" sz="2600" dirty="0" err="1" smtClean="0"/>
              <a:t>Coase</a:t>
            </a:r>
            <a:r>
              <a:rPr lang="cs-CZ" sz="2600" dirty="0" smtClean="0"/>
              <a:t>, </a:t>
            </a:r>
            <a:r>
              <a:rPr lang="cs-CZ" sz="2600" dirty="0" err="1" smtClean="0"/>
              <a:t>North</a:t>
            </a:r>
            <a:r>
              <a:rPr lang="cs-CZ" sz="2600" dirty="0" smtClean="0"/>
              <a:t>) – zahrnutí neoklasické ekonomie, která je založená na racionálním chování „ekonomického člověka“</a:t>
            </a:r>
            <a:endParaRPr lang="en-US" sz="2600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618651"/>
              </p:ext>
            </p:extLst>
          </p:nvPr>
        </p:nvGraphicFramePr>
        <p:xfrm>
          <a:off x="381000" y="838200"/>
          <a:ext cx="822960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735</TotalTime>
  <Words>781</Words>
  <Application>Microsoft Office PowerPoint</Application>
  <PresentationFormat>Předvádění na obrazovce (4:3)</PresentationFormat>
  <Paragraphs>163</Paragraphs>
  <Slides>18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Times New Roman</vt:lpstr>
      <vt:lpstr>Wingdings</vt:lpstr>
      <vt:lpstr>Wingdings 2</vt:lpstr>
      <vt:lpstr>Arkýř</vt:lpstr>
      <vt:lpstr>Teoretická východiska hospodářské politiky</vt:lpstr>
      <vt:lpstr>Názory na hospodářskou politiku</vt:lpstr>
      <vt:lpstr>Časové dělení hp</vt:lpstr>
      <vt:lpstr>Merkantilismus</vt:lpstr>
      <vt:lpstr>Fyziokratismus</vt:lpstr>
      <vt:lpstr>Klasická škola</vt:lpstr>
      <vt:lpstr>Německá historická škola</vt:lpstr>
      <vt:lpstr>Neoklasická škola</vt:lpstr>
      <vt:lpstr>Institucionalismus</vt:lpstr>
      <vt:lpstr>Teorie plánování</vt:lpstr>
      <vt:lpstr>Keynesiánství</vt:lpstr>
      <vt:lpstr>Ordoliberalismus</vt:lpstr>
      <vt:lpstr>Neoklasická syntéza</vt:lpstr>
      <vt:lpstr>Monetarismus</vt:lpstr>
      <vt:lpstr>Ekonomie strany nabídky</vt:lpstr>
      <vt:lpstr>Škola veřejné volby</vt:lpstr>
      <vt:lpstr>Školy racionálních očekávání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112</cp:revision>
  <dcterms:created xsi:type="dcterms:W3CDTF">2015-02-19T14:22:13Z</dcterms:created>
  <dcterms:modified xsi:type="dcterms:W3CDTF">2021-02-19T14:38:54Z</dcterms:modified>
</cp:coreProperties>
</file>