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4" r:id="rId4"/>
    <p:sldId id="268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90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155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32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HP a očekávání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Očekávání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143932" cy="550072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3200" b="1" dirty="0" smtClean="0"/>
              <a:t>ADAPTIVNÍ</a:t>
            </a:r>
          </a:p>
          <a:p>
            <a:pPr marL="974725" indent="-460375">
              <a:spcAft>
                <a:spcPts val="60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</a:pPr>
            <a:r>
              <a:rPr lang="cs-CZ" sz="2800" dirty="0" smtClean="0"/>
              <a:t>Je spojeno se školou monetaristů</a:t>
            </a:r>
          </a:p>
          <a:p>
            <a:pPr marL="974725" indent="-460375">
              <a:spcAft>
                <a:spcPts val="60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</a:pPr>
            <a:r>
              <a:rPr lang="cs-CZ" sz="2800" dirty="0" smtClean="0"/>
              <a:t>Ekonomické subjekty se rozhodují pouze na základě minulých zkušeností</a:t>
            </a:r>
          </a:p>
          <a:p>
            <a:pPr marL="974725" indent="-460375">
              <a:spcAft>
                <a:spcPts val="60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</a:pPr>
            <a:r>
              <a:rPr lang="cs-CZ" sz="2800" dirty="0" smtClean="0"/>
              <a:t>Takto se rozhodují většinou domácnosti a malé firmy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 startAt="2"/>
            </a:pPr>
            <a:r>
              <a:rPr lang="cs-CZ" sz="3200" b="1" dirty="0" smtClean="0"/>
              <a:t>RACIONÁLNÍ</a:t>
            </a:r>
          </a:p>
          <a:p>
            <a:pPr marL="974725" indent="-460375">
              <a:spcAft>
                <a:spcPts val="60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</a:pPr>
            <a:r>
              <a:rPr lang="cs-CZ" sz="2800" dirty="0" smtClean="0"/>
              <a:t>Noví </a:t>
            </a:r>
            <a:r>
              <a:rPr lang="cs-CZ" sz="2800" dirty="0" err="1" smtClean="0"/>
              <a:t>keynesiánci</a:t>
            </a:r>
            <a:r>
              <a:rPr lang="cs-CZ" sz="2800" dirty="0" smtClean="0"/>
              <a:t> škola racionálních očekávání</a:t>
            </a:r>
          </a:p>
          <a:p>
            <a:pPr marL="974725" indent="-460375">
              <a:spcAft>
                <a:spcPts val="600"/>
              </a:spcAft>
              <a:buClr>
                <a:schemeClr val="tx2"/>
              </a:buClr>
              <a:buSzPct val="100000"/>
              <a:buFont typeface="Wingdings" pitchFamily="2" charset="2"/>
              <a:buChar char="Ø"/>
            </a:pPr>
            <a:r>
              <a:rPr lang="cs-CZ" sz="2800" dirty="0" err="1" smtClean="0"/>
              <a:t>Ek</a:t>
            </a:r>
            <a:r>
              <a:rPr lang="cs-CZ" sz="2800" dirty="0" smtClean="0"/>
              <a:t>. Subjekty využívají jak minulé zkušenosti tak všechny dostupné informace týkající se současného i budoucího vývoje</a:t>
            </a:r>
          </a:p>
          <a:p>
            <a:pPr marL="974725" indent="-460375">
              <a:buClr>
                <a:schemeClr val="tx2"/>
              </a:buClr>
              <a:buSzPct val="100000"/>
              <a:buFont typeface="Wingdings" pitchFamily="2" charset="2"/>
              <a:buChar char="Ø"/>
            </a:pPr>
            <a:r>
              <a:rPr lang="cs-CZ" sz="2800" dirty="0" smtClean="0"/>
              <a:t>Velké firmy, státní instituce, finanční trhy</a:t>
            </a:r>
          </a:p>
          <a:p>
            <a:pPr marL="514350" indent="-514350" algn="just"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Vliv existence očekávání na HP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3909701"/>
              </p:ext>
            </p:extLst>
          </p:nvPr>
        </p:nvGraphicFramePr>
        <p:xfrm>
          <a:off x="214282" y="1643050"/>
          <a:ext cx="8358246" cy="305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3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93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Škola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Očekávání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Mzdy a ceny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Očekávaná</a:t>
                      </a:r>
                      <a:r>
                        <a:rPr lang="cs-CZ" sz="2400" baseline="0" dirty="0" smtClean="0"/>
                        <a:t> HP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Neočekávaná</a:t>
                      </a:r>
                      <a:r>
                        <a:rPr lang="cs-CZ" sz="2400" baseline="0" dirty="0" smtClean="0"/>
                        <a:t> HP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3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Monetaristé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adaptivní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pružné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účinná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účinná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Noví klasikové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racionální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pružné</a:t>
                      </a:r>
                      <a:r>
                        <a:rPr lang="cs-CZ" sz="2400" baseline="0" dirty="0" smtClean="0"/>
                        <a:t>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neúčinná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účinná ale</a:t>
                      </a:r>
                      <a:r>
                        <a:rPr lang="cs-CZ" sz="2400" baseline="0" dirty="0" smtClean="0"/>
                        <a:t> problematická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3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Noví </a:t>
                      </a:r>
                      <a:r>
                        <a:rPr lang="cs-CZ" sz="2400" dirty="0" err="1" smtClean="0"/>
                        <a:t>keynesiánci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racionální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nepružné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účinná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účinná ale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dirty="0" smtClean="0"/>
                        <a:t>problematická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smtClean="0"/>
          </a:p>
          <a:p>
            <a:pPr algn="ctr">
              <a:buNone/>
            </a:pPr>
            <a:endParaRPr lang="cs-CZ" sz="5400" smtClean="0"/>
          </a:p>
          <a:p>
            <a:pPr algn="ctr">
              <a:buNone/>
            </a:pPr>
            <a:r>
              <a:rPr lang="cs-CZ" sz="5400" smtClean="0"/>
              <a:t>Děkuji za pozornost a přeji hezký den</a:t>
            </a:r>
            <a:br>
              <a:rPr lang="cs-CZ" sz="5400" smtClean="0"/>
            </a:br>
            <a:r>
              <a:rPr lang="cs-CZ" sz="5400" b="1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425</TotalTime>
  <Words>102</Words>
  <Application>Microsoft Office PowerPoint</Application>
  <PresentationFormat>Předvádění na obrazovce (4:3)</PresentationFormat>
  <Paragraphs>36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Calibri</vt:lpstr>
      <vt:lpstr>Times New Roman</vt:lpstr>
      <vt:lpstr>Wingdings</vt:lpstr>
      <vt:lpstr>Wingdings 2</vt:lpstr>
      <vt:lpstr>Arkýř</vt:lpstr>
      <vt:lpstr>HP a očekávání</vt:lpstr>
      <vt:lpstr>Očekávání</vt:lpstr>
      <vt:lpstr>Vliv existence očekávání na HP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76</cp:revision>
  <dcterms:created xsi:type="dcterms:W3CDTF">2015-02-19T14:22:13Z</dcterms:created>
  <dcterms:modified xsi:type="dcterms:W3CDTF">2021-02-19T14:44:07Z</dcterms:modified>
</cp:coreProperties>
</file>