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26.2.2022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717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26.2.2022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8809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26.2.2022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716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26.2.2022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416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97E664E0-B873-4F9E-86FC-7324E8269E8C}" type="datetimeFigureOut">
              <a:rPr lang="cs-CZ" smtClean="0"/>
              <a:t>26.2.2022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cs-CZ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726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26.2.2022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001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26.2.2022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990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26.2.2022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8656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26.2.2022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8100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26.2.2022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374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26.2.2022</a:t>
            </a:fld>
            <a:endParaRPr lang="cs-CZ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0521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97E664E0-B873-4F9E-86FC-7324E8269E8C}" type="datetimeFigureOut">
              <a:rPr lang="cs-CZ" smtClean="0"/>
              <a:t>26.2.2022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128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trzelecka@opf.slu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siness.center.cz/" TargetMode="External"/><Relationship Id="rId2" Type="http://schemas.openxmlformats.org/officeDocument/2006/relationships/hyperlink" Target="http://www.mfcr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zakonyprolidi.cz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Účetní a daňové praktikum</a:t>
            </a:r>
            <a:br>
              <a:rPr lang="cs-CZ" dirty="0" smtClean="0"/>
            </a:br>
            <a:r>
              <a:rPr lang="cs-CZ" dirty="0" smtClean="0"/>
              <a:t>LS 2021/2022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Ing. Michaela Strzelecká,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0405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Období výuky od 21. 02. 2022 – 18. 04. 2022  </a:t>
            </a:r>
          </a:p>
          <a:p>
            <a:r>
              <a:rPr lang="cs-CZ" dirty="0" smtClean="0"/>
              <a:t>Konzultace – po předchozí dohodě e-mailem (A213) X MS </a:t>
            </a:r>
            <a:r>
              <a:rPr lang="cs-CZ" dirty="0" err="1" smtClean="0"/>
              <a:t>Teams</a:t>
            </a:r>
            <a:endParaRPr lang="cs-CZ" dirty="0" smtClean="0"/>
          </a:p>
          <a:p>
            <a:r>
              <a:rPr lang="cs-CZ" dirty="0" smtClean="0"/>
              <a:t>E-mail – </a:t>
            </a:r>
            <a:r>
              <a:rPr lang="cs-CZ" dirty="0" smtClean="0">
                <a:hlinkClick r:id="rId2"/>
              </a:rPr>
              <a:t>strzelecka@opf.slu.cz</a:t>
            </a:r>
            <a:r>
              <a:rPr lang="cs-CZ" dirty="0" smtClean="0"/>
              <a:t> (používat výhradně univerzitní e-ml)</a:t>
            </a:r>
          </a:p>
          <a:p>
            <a:r>
              <a:rPr lang="cs-CZ" dirty="0" smtClean="0"/>
              <a:t>Docházka X Online výuka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745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Splnění studijních aktivit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Průběžný test – </a:t>
            </a:r>
            <a:r>
              <a:rPr lang="cs-CZ" dirty="0" err="1" smtClean="0"/>
              <a:t>max</a:t>
            </a:r>
            <a:r>
              <a:rPr lang="cs-CZ" dirty="0" smtClean="0"/>
              <a:t> 50 bodů (P) – termín </a:t>
            </a:r>
            <a:r>
              <a:rPr lang="cs-CZ" dirty="0" smtClean="0"/>
              <a:t>09. 04. </a:t>
            </a:r>
            <a:r>
              <a:rPr lang="cs-CZ" dirty="0" smtClean="0"/>
              <a:t>2022,</a:t>
            </a:r>
          </a:p>
          <a:p>
            <a:r>
              <a:rPr lang="cs-CZ" dirty="0" smtClean="0"/>
              <a:t>Referát </a:t>
            </a:r>
            <a:r>
              <a:rPr lang="cs-CZ" dirty="0" smtClean="0"/>
              <a:t>(prezentace) </a:t>
            </a:r>
            <a:r>
              <a:rPr lang="cs-CZ" dirty="0"/>
              <a:t>– </a:t>
            </a:r>
            <a:r>
              <a:rPr lang="cs-CZ" dirty="0" err="1" smtClean="0"/>
              <a:t>max</a:t>
            </a:r>
            <a:r>
              <a:rPr lang="cs-CZ" dirty="0" smtClean="0"/>
              <a:t> 10 bodů </a:t>
            </a:r>
            <a:r>
              <a:rPr lang="cs-CZ" dirty="0"/>
              <a:t>(</a:t>
            </a:r>
            <a:r>
              <a:rPr lang="cs-CZ" dirty="0" smtClean="0"/>
              <a:t>N),</a:t>
            </a:r>
          </a:p>
          <a:p>
            <a:r>
              <a:rPr lang="cs-CZ" dirty="0" smtClean="0"/>
              <a:t>Zápočtový test – (P) – termíny ve zkouškovém období</a:t>
            </a:r>
            <a:r>
              <a:rPr lang="cs-CZ" dirty="0"/>
              <a:t> </a:t>
            </a:r>
            <a:r>
              <a:rPr lang="cs-CZ" dirty="0" smtClean="0"/>
              <a:t>– od 25. 04. 2022</a:t>
            </a:r>
          </a:p>
          <a:p>
            <a:pPr lvl="1"/>
            <a:r>
              <a:rPr lang="cs-CZ" dirty="0" smtClean="0"/>
              <a:t>pro absolvování je nutno získat alespoň 30 bodů !</a:t>
            </a:r>
          </a:p>
          <a:p>
            <a:endParaRPr lang="cs-CZ" dirty="0"/>
          </a:p>
          <a:p>
            <a:r>
              <a:rPr lang="cs-CZ" dirty="0" smtClean="0"/>
              <a:t>Pro úspěšné absolvování předmětu je nutno získat min 70 %.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7216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Studijní a pracovní materiály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Studijní opora – POZOR! – stav k roku 2011, v rámci seminářů budeme průběžně aktualizovat,</a:t>
            </a:r>
          </a:p>
          <a:p>
            <a:r>
              <a:rPr lang="cs-CZ" dirty="0" smtClean="0"/>
              <a:t>Ostatní studijní materiály, příklady – IS SLU,</a:t>
            </a:r>
          </a:p>
          <a:p>
            <a:r>
              <a:rPr lang="cs-CZ" dirty="0" smtClean="0"/>
              <a:t>Účtový rozvrh/Účetní osnova – dle vyhlášky 500/2002 Sb.,</a:t>
            </a:r>
          </a:p>
          <a:p>
            <a:r>
              <a:rPr lang="cs-CZ" dirty="0" smtClean="0"/>
              <a:t>Práce s www stránkami</a:t>
            </a:r>
          </a:p>
          <a:p>
            <a:pPr lvl="1"/>
            <a:r>
              <a:rPr lang="cs-CZ" dirty="0" smtClean="0">
                <a:hlinkClick r:id="rId2"/>
              </a:rPr>
              <a:t>www.mfcr.cz</a:t>
            </a:r>
            <a:endParaRPr lang="cs-CZ" dirty="0" smtClean="0"/>
          </a:p>
          <a:p>
            <a:pPr lvl="1"/>
            <a:r>
              <a:rPr lang="cs-CZ" dirty="0" smtClean="0">
                <a:hlinkClick r:id="rId3"/>
              </a:rPr>
              <a:t>www.business.center.cz</a:t>
            </a:r>
            <a:endParaRPr lang="cs-CZ" dirty="0" smtClean="0"/>
          </a:p>
          <a:p>
            <a:pPr lvl="1"/>
            <a:r>
              <a:rPr lang="cs-CZ" dirty="0" smtClean="0">
                <a:hlinkClick r:id="rId4"/>
              </a:rPr>
              <a:t>www.zakonyprolidi.cz</a:t>
            </a:r>
            <a:endParaRPr lang="cs-CZ" dirty="0" smtClean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0835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REFERÁT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Podoba prezentace v náležité formě a obsahu,</a:t>
            </a:r>
          </a:p>
          <a:p>
            <a:r>
              <a:rPr lang="cs-CZ" dirty="0" smtClean="0"/>
              <a:t>Samotný text (bez titulní strany, obsahu a literatury) maximálně 8 oken,</a:t>
            </a:r>
          </a:p>
          <a:p>
            <a:r>
              <a:rPr lang="cs-CZ" dirty="0" smtClean="0"/>
              <a:t>Analýza a popis situace, tabulka zaúčtování…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Témata</a:t>
            </a:r>
          </a:p>
          <a:p>
            <a:pPr lvl="1"/>
            <a:r>
              <a:rPr lang="cs-CZ" dirty="0" smtClean="0"/>
              <a:t>Vedení daňové evidence vs. Jednoduché účetnictví a příklady zaúčtování/evidence,</a:t>
            </a:r>
          </a:p>
          <a:p>
            <a:pPr lvl="1"/>
            <a:r>
              <a:rPr lang="cs-CZ" dirty="0" smtClean="0"/>
              <a:t>Zálohy v ÚJ a jejich zaúčtování,</a:t>
            </a:r>
          </a:p>
          <a:p>
            <a:pPr lvl="1"/>
            <a:r>
              <a:rPr lang="cs-CZ" dirty="0" smtClean="0"/>
              <a:t>Údržba – opravy – technické zhodnocení a příklady zaúčtování,</a:t>
            </a:r>
          </a:p>
          <a:p>
            <a:pPr lvl="1"/>
            <a:r>
              <a:rPr lang="cs-CZ" dirty="0" smtClean="0"/>
              <a:t>Zásoby v ÚJ a jejich zaúčtování, </a:t>
            </a:r>
          </a:p>
          <a:p>
            <a:pPr lvl="1"/>
            <a:r>
              <a:rPr lang="cs-CZ" dirty="0" smtClean="0"/>
              <a:t>Pořízení DHM a jeho odepisování na příkladech zaúčtování,</a:t>
            </a:r>
          </a:p>
          <a:p>
            <a:pPr lvl="1"/>
            <a:r>
              <a:rPr lang="cs-CZ" dirty="0" smtClean="0"/>
              <a:t>Návrh interní směrnice v oblasti účetnictví.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66223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Dřev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řevo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řev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Dřevo</Template>
  <TotalTime>82</TotalTime>
  <Words>251</Words>
  <Application>Microsoft Office PowerPoint</Application>
  <PresentationFormat>Širokoúhlá obrazovka</PresentationFormat>
  <Paragraphs>36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Rockwell</vt:lpstr>
      <vt:lpstr>Rockwell Condensed</vt:lpstr>
      <vt:lpstr>Wingdings</vt:lpstr>
      <vt:lpstr>Dřevo</vt:lpstr>
      <vt:lpstr>Účetní a daňové praktikum LS 2021/2022</vt:lpstr>
      <vt:lpstr>Základní informace</vt:lpstr>
      <vt:lpstr>Splnění studijních aktivit</vt:lpstr>
      <vt:lpstr>Studijní a pracovní materiály</vt:lpstr>
      <vt:lpstr>REFERÁT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Florián</dc:creator>
  <cp:lastModifiedBy>Florián</cp:lastModifiedBy>
  <cp:revision>15</cp:revision>
  <dcterms:created xsi:type="dcterms:W3CDTF">2019-02-24T22:54:38Z</dcterms:created>
  <dcterms:modified xsi:type="dcterms:W3CDTF">2022-02-26T00:09:28Z</dcterms:modified>
</cp:coreProperties>
</file>