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65" r:id="rId5"/>
    <p:sldId id="274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9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206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12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podnikání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5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Budoucí hodnota anuity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43558"/>
            <a:ext cx="5214516" cy="19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6" y="3086355"/>
            <a:ext cx="502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158208" y="1851670"/>
            <a:ext cx="4662264" cy="1234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výška anuitní platby realizované v čase t</a:t>
            </a:r>
            <a:r>
              <a:rPr lang="cs-CZ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(letos), přičemž A</a:t>
            </a:r>
            <a:r>
              <a:rPr lang="cs-CZ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A</a:t>
            </a:r>
            <a:r>
              <a:rPr lang="cs-CZ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A</a:t>
            </a:r>
            <a:r>
              <a:rPr lang="cs-CZ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…..= </a:t>
            </a:r>
            <a:r>
              <a:rPr lang="cs-C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b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endParaRPr lang="sk-SK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Vzorec pro budoucí hodnotu anuity pracuje s platbami včetně té </a:t>
            </a:r>
            <a:r>
              <a:rPr lang="cs-CZ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letošní!!!</a:t>
            </a:r>
            <a:endParaRPr lang="sk-SK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Budoucí hodnota anuity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099270"/>
            <a:ext cx="398057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Výpočet anuitní platby z budoucí hodnoty</a:t>
            </a:r>
            <a:r>
              <a:rPr kumimoji="0" lang="cs-CZ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sk-SK" altLang="sk-S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08411"/>
            <a:ext cx="18573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11560" y="2429805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dobré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dělat logickou kontrolu – tj. anuita krát počet anuit a porovnat to s uspořenou částkou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21116" y="3226953"/>
            <a:ext cx="73352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Vzorce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 pro roční platbu. Kdyby byla častější platba, je nutné </a:t>
            </a: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výpočet upravit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k-SK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altLang="cs-CZ" dirty="0" smtClean="0"/>
              <a:t>Současná hodnota anuity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42" y="987574"/>
            <a:ext cx="680475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6" y="2715766"/>
            <a:ext cx="4398429" cy="119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788024" y="1977102"/>
            <a:ext cx="4104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Vzorec pro současnou hodnotu anuity pracuje s platbami až od příštího roku!!!</a:t>
            </a: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Pokud je tedy v zadání uvedena letošní platba, je nutné ji zvlášť připočítat.</a:t>
            </a:r>
            <a:endParaRPr lang="sk-SK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altLang="cs-CZ" dirty="0" smtClean="0"/>
              <a:t>Současná hodnota anuity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8761" y="1131590"/>
            <a:ext cx="424186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Výpočet anuitní platby ze současné hodnoty</a:t>
            </a:r>
            <a:r>
              <a:rPr kumimoji="0" lang="cs-CZ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sk-SK" altLang="sk-S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90" y="1867629"/>
            <a:ext cx="18954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1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110</Words>
  <Application>Microsoft Office PowerPoint</Application>
  <PresentationFormat>Předvádění na obrazovce (16:9)</PresentationFormat>
  <Paragraphs>26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SLU</vt:lpstr>
      <vt:lpstr>Finance v podnikání sem. 5 </vt:lpstr>
      <vt:lpstr>Budoucí hodnota anuity</vt:lpstr>
      <vt:lpstr>Budoucí hodnota anuity</vt:lpstr>
      <vt:lpstr>Současná hodnota anuity</vt:lpstr>
      <vt:lpstr>Současná hodnota anuity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szkorupova</cp:lastModifiedBy>
  <cp:revision>63</cp:revision>
  <dcterms:created xsi:type="dcterms:W3CDTF">2016-07-06T15:42:34Z</dcterms:created>
  <dcterms:modified xsi:type="dcterms:W3CDTF">2022-03-21T12:42:51Z</dcterms:modified>
</cp:coreProperties>
</file>