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72" r:id="rId6"/>
    <p:sldId id="273" r:id="rId7"/>
    <p:sldId id="265" r:id="rId8"/>
    <p:sldId id="274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9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767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206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12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podniku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sem.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b="1" dirty="0"/>
              <a:t>Budoucí hodnota rostoucí anuity</a:t>
            </a:r>
            <a:endParaRPr lang="sk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072"/>
          <a:stretch/>
        </p:blipFill>
        <p:spPr bwMode="auto">
          <a:xfrm>
            <a:off x="611561" y="810587"/>
            <a:ext cx="4392487" cy="1401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31790"/>
            <a:ext cx="4423221" cy="1360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D25D423-137A-4592-9BEA-6D555DBE6A49}"/>
                  </a:ext>
                </a:extLst>
              </p:cNvPr>
              <p:cNvSpPr/>
              <p:nvPr/>
            </p:nvSpPr>
            <p:spPr>
              <a:xfrm>
                <a:off x="899592" y="2592562"/>
                <a:ext cx="2958759" cy="6784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D25D423-137A-4592-9BEA-6D555DBE6A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2592562"/>
                <a:ext cx="2958759" cy="6784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580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/>
              <a:t>Současná hodnota rostoucí anuity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" b="63384"/>
          <a:stretch/>
        </p:blipFill>
        <p:spPr bwMode="auto">
          <a:xfrm>
            <a:off x="323528" y="987574"/>
            <a:ext cx="511256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87774"/>
            <a:ext cx="4927277" cy="1581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B5EE2E9-2B93-40CF-9724-5E6AC370CBFD}"/>
                  </a:ext>
                </a:extLst>
              </p:cNvPr>
              <p:cNvSpPr/>
              <p:nvPr/>
            </p:nvSpPr>
            <p:spPr>
              <a:xfrm>
                <a:off x="736994" y="2039763"/>
                <a:ext cx="3008067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B5EE2E9-2B93-40CF-9724-5E6AC370CB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94" y="2039763"/>
                <a:ext cx="3008067" cy="7087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631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b="1" dirty="0" err="1"/>
              <a:t>Perpetuita</a:t>
            </a:r>
            <a:endParaRPr lang="sk-SK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30"/>
          <a:stretch/>
        </p:blipFill>
        <p:spPr bwMode="auto">
          <a:xfrm>
            <a:off x="202915" y="1059583"/>
            <a:ext cx="5017157" cy="1296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787774"/>
            <a:ext cx="4927277" cy="155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D97719EC-CC69-465B-9989-A5A0A99D5DEB}"/>
                  </a:ext>
                </a:extLst>
              </p:cNvPr>
              <p:cNvSpPr/>
              <p:nvPr/>
            </p:nvSpPr>
            <p:spPr>
              <a:xfrm>
                <a:off x="971600" y="2643758"/>
                <a:ext cx="1339790" cy="661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D97719EC-CC69-465B-9989-A5A0A99D5D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643758"/>
                <a:ext cx="1339790" cy="6613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030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b="1" dirty="0"/>
              <a:t>Rostoucí </a:t>
            </a:r>
            <a:r>
              <a:rPr lang="cs-CZ" b="1" dirty="0" err="1"/>
              <a:t>perpetuita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1" b="38287"/>
          <a:stretch/>
        </p:blipFill>
        <p:spPr bwMode="auto">
          <a:xfrm>
            <a:off x="395537" y="987574"/>
            <a:ext cx="547260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510" y="2834332"/>
            <a:ext cx="5079395" cy="1647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0E1B7EC-B759-46C5-98F9-16E7ACA3D399}"/>
                  </a:ext>
                </a:extLst>
              </p:cNvPr>
              <p:cNvSpPr/>
              <p:nvPr/>
            </p:nvSpPr>
            <p:spPr>
              <a:xfrm>
                <a:off x="1331640" y="2571750"/>
                <a:ext cx="1339790" cy="6613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0E1B7EC-B759-46C5-98F9-16E7ACA3D3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71750"/>
                <a:ext cx="1339790" cy="6613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31042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1" ma:contentTypeDescription="Vytvoří nový dokument" ma:contentTypeScope="" ma:versionID="ef622aa24f9aefa59ddeb1033dcf2c29">
  <xsd:schema xmlns:xsd="http://www.w3.org/2001/XMLSchema" xmlns:xs="http://www.w3.org/2001/XMLSchema" xmlns:p="http://schemas.microsoft.com/office/2006/metadata/properties" xmlns:ns3="ce89441e-298c-4126-b4c6-1cfa377a530c" targetNamespace="http://schemas.microsoft.com/office/2006/metadata/properties" ma:root="true" ma:fieldsID="e667f85680ec43217de5ef68ed7b9675" ns3:_="">
    <xsd:import namespace="ce89441e-298c-4126-b4c6-1cfa377a53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EBF892-23E5-4D39-986E-627A7D4402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B1CA4D-EFBE-4E5E-B0F8-92A3AD83D8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301F8B-1F6E-4645-A5E6-9DC694D43A6C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ce89441e-298c-4126-b4c6-1cfa377a530c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74</Words>
  <Application>Microsoft Office PowerPoint</Application>
  <PresentationFormat>Předvádění na obrazovce (16:9)</PresentationFormat>
  <Paragraphs>22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Enriqueta</vt:lpstr>
      <vt:lpstr>Times New Roman</vt:lpstr>
      <vt:lpstr>SLU</vt:lpstr>
      <vt:lpstr>Finance podniku sem. 6 </vt:lpstr>
      <vt:lpstr>Budoucí hodnota rostoucí anuity</vt:lpstr>
      <vt:lpstr>Současná hodnota rostoucí anuity</vt:lpstr>
      <vt:lpstr>Perpetuita</vt:lpstr>
      <vt:lpstr>Rostoucí perpetuita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62</cp:revision>
  <dcterms:created xsi:type="dcterms:W3CDTF">2016-07-06T15:42:34Z</dcterms:created>
  <dcterms:modified xsi:type="dcterms:W3CDTF">2022-03-28T19:50:57Z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