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4" r:id="rId4"/>
    <p:sldId id="259" r:id="rId5"/>
    <p:sldId id="258" r:id="rId6"/>
    <p:sldId id="260" r:id="rId7"/>
    <p:sldId id="266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2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leto2022/INMBKIS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u6wdehGdhLKsETbsPqORvfmR_MxGyjcQWYgj3CakXM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/BKISS_BKISV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88832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3.3.2022 15:35-17:10 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24.3.2022 15:35-17:10 //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21.4.2022 15:35-17:10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https://is.slu.cz/auth/el/opf/leto2022/INMBKISS/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https://is.slu.cz/auth/el/opf/leto2022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/INMBKISV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ve Wordu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22.5.2022: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možné 1x vyplnit kdykoliv od 4.4. do 10.4.2022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1-6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Online průběžný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zde: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https://docs.google.com/spreadsheets/d/11u6wdehGdhLKsETbsPqORvfmR_MxGyjcQWYgj3CakXM/edit?usp=sharing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Nahrát seminární práce ve Wordu vytvořenou na základě šablony z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do 22.5.2022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minimálně v rozsahu 5 stran a bude obsahovat úvod, teoretickou a praktickou část, závěr, seznam použitých zdrojů a seznam obrázků/tabulek.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informací, uvedení statistik, vlastní názor na dané téma a originální přístup ke zpracování tématu. 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</a:t>
            </a:r>
            <a:r>
              <a:rPr lang="pt-BR" b="1" dirty="0"/>
              <a:t>minární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20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10 otázek typu ano-ne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2022 po předchozí domluvě: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14:45-15:30, 17:15-18:00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13:05-13:50, 17:15-18:00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431</Words>
  <Application>Microsoft Office PowerPoint</Application>
  <PresentationFormat>Předvádění na obrazovce (16:9)</PresentationFormat>
  <Paragraphs>68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Informační systémy ve veřejné správě INM/BKISS_BKISV </vt:lpstr>
      <vt:lpstr>Harmonogram výuky</vt:lpstr>
      <vt:lpstr>Výukové materiály</vt:lpstr>
      <vt:lpstr>Hodnocení</vt:lpstr>
      <vt:lpstr>Online průběžný test</vt:lpstr>
      <vt:lpstr>Seminární práce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160</cp:revision>
  <dcterms:created xsi:type="dcterms:W3CDTF">2016-07-06T15:42:34Z</dcterms:created>
  <dcterms:modified xsi:type="dcterms:W3CDTF">2022-02-12T14:53:36Z</dcterms:modified>
</cp:coreProperties>
</file>