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67" r:id="rId6"/>
    <p:sldId id="260" r:id="rId7"/>
    <p:sldId id="268" r:id="rId8"/>
    <p:sldId id="265" r:id="rId9"/>
    <p:sldId id="266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498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8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435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2/INMBPBO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9R4qbObrpfE1LjBNrdqQGioGEvKRt9wXHaTPC7GAfF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internetu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INM/BPBOI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Požadavky, struktura seminární práce, podnikatelský plán založení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výhody/nevýhody 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statistiky, přehled nástrojů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1-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Shoptet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2 - Eshop-rychle.cz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3 -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Opencart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4 -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Joomla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Nástroj 5 - Nástroje založené na systému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 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Obecné informace o předmětu - semináře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ze seminářů jsou dostupné v IS SU: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https://is.slu.cz/auth/el/opf/leto2022/INMBPBOI/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aktivita na seminářích: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(doc. Suchánek):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60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36 bodů</a:t>
            </a: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Aktivitou na seminářích se myslí nejen splnění povinné docházky 50%, ale zejména také aktivní zapojení do diskuse a samostatná práce při plnění zadaných úkolů na semináři (zkoušení nástrojů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shopů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vyhledávání informací atd.)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Aktivita na seminářích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9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 pro jeho tvorbu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https://docs.google.com/spreadsheets/d/19R4qbObrpfE1LjBNrdqQGioGEvKRt9wXHaTPC7GAfF4/edit?usp=sharing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34481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Podnikatelský záměr založení a tvorby e-</a:t>
            </a:r>
            <a:r>
              <a:rPr lang="cs-CZ" altLang="cs-CZ" sz="1600" b="1" u="sng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využitím konkrétního nástroje</a:t>
            </a:r>
            <a:b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6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jeho tvorbu</a:t>
            </a:r>
          </a:p>
          <a:p>
            <a:pPr marL="0" indent="0">
              <a:buNone/>
            </a:pPr>
            <a:endParaRPr lang="cs-CZ" altLang="cs-CZ" sz="1600" b="1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musí obsahovat následující informace: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definice podnikatelského záměru, strategie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cílové skupiny a jejich potřeby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analýza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cenová kalkulace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konkrétního nástroje pro tvorbu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demoverze e-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vytvořením obsahu (kategorie, položky, články, novinky atd.)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55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proběhne u doc. Suchánka v rámci jeho vypsaných zkouškových termínů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</a:t>
            </a:r>
            <a:r>
              <a:rPr lang="pt-BR" b="1" dirty="0"/>
              <a:t>kouška na fakultě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14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2022 po předchozí domluvě: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14:45-15:30, 17:15-18:00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13:05-13:50, 17:15-18:00 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25804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426</Words>
  <Application>Microsoft Office PowerPoint</Application>
  <PresentationFormat>Předvádění na obrazovce (16:9)</PresentationFormat>
  <Paragraphs>80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Podnikání na internetu INM/BPBOI </vt:lpstr>
      <vt:lpstr>Obecné informace o předmětu - semináře</vt:lpstr>
      <vt:lpstr>Výukové materiály</vt:lpstr>
      <vt:lpstr>Hodnocení</vt:lpstr>
      <vt:lpstr>Aktivita na seminářích</vt:lpstr>
      <vt:lpstr>Prezentace seminární práce na semináři</vt:lpstr>
      <vt:lpstr>Prezentace seminární práce na semináři</vt:lpstr>
      <vt:lpstr>Zkouška na fakultě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123</cp:revision>
  <dcterms:created xsi:type="dcterms:W3CDTF">2016-07-06T15:42:34Z</dcterms:created>
  <dcterms:modified xsi:type="dcterms:W3CDTF">2022-02-12T14:09:25Z</dcterms:modified>
</cp:coreProperties>
</file>