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305" r:id="rId3"/>
    <p:sldId id="320" r:id="rId4"/>
    <p:sldId id="319" r:id="rId5"/>
    <p:sldId id="317" r:id="rId6"/>
    <p:sldId id="316" r:id="rId7"/>
    <p:sldId id="309" r:id="rId8"/>
    <p:sldId id="318" r:id="rId9"/>
    <p:sldId id="310" r:id="rId10"/>
    <p:sldId id="314" r:id="rId11"/>
    <p:sldId id="321" r:id="rId12"/>
    <p:sldId id="322" r:id="rId13"/>
    <p:sldId id="323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230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5466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9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097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692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718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765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491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703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008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2183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7277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70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39140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10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Pohoda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/>
              <a:t>https://levity.ai/blog/difference-machine-learning-deep-learning</a:t>
            </a:r>
          </a:p>
          <a:p>
            <a:pPr marL="0" indent="0">
              <a:buNone/>
            </a:pPr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8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9/12</a:t>
            </a:r>
          </a:p>
        </p:txBody>
      </p:sp>
    </p:spTree>
    <p:extLst>
      <p:ext uri="{BB962C8B-B14F-4D97-AF65-F5344CB8AC3E}">
        <p14:creationId xmlns:p14="http://schemas.microsoft.com/office/powerpoint/2010/main" val="3125750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Proveďte hromadnou změnu střediska u vydaných faktur společností SAPPORT a Stavební podnik </a:t>
            </a:r>
            <a:r>
              <a:rPr lang="cs-CZ" altLang="cs-CZ" sz="4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Pelagonija</a:t>
            </a: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„Jihlava Prodejna Jihlava“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9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10/12</a:t>
            </a:r>
          </a:p>
        </p:txBody>
      </p:sp>
    </p:spTree>
    <p:extLst>
      <p:ext uri="{BB962C8B-B14F-4D97-AF65-F5344CB8AC3E}">
        <p14:creationId xmlns:p14="http://schemas.microsoft.com/office/powerpoint/2010/main" val="2639451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7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Zlikvidujte vydanou faktury firmě SAPPORT s.r.o.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10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11/12</a:t>
            </a:r>
          </a:p>
        </p:txBody>
      </p:sp>
    </p:spTree>
    <p:extLst>
      <p:ext uri="{BB962C8B-B14F-4D97-AF65-F5344CB8AC3E}">
        <p14:creationId xmlns:p14="http://schemas.microsoft.com/office/powerpoint/2010/main" val="1934317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6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Zlikvidujte vydanou faktury firmě Stavební podnik </a:t>
            </a:r>
            <a:r>
              <a:rPr lang="cs-CZ" altLang="cs-CZ" sz="6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Pelagonia</a:t>
            </a:r>
            <a:r>
              <a:rPr lang="cs-CZ" altLang="cs-CZ" sz="6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11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12/12</a:t>
            </a:r>
          </a:p>
        </p:txBody>
      </p:sp>
    </p:spTree>
    <p:extLst>
      <p:ext uri="{BB962C8B-B14F-4D97-AF65-F5344CB8AC3E}">
        <p14:creationId xmlns:p14="http://schemas.microsoft.com/office/powerpoint/2010/main" val="247937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Adresáře přidejte záznam o firmě SAPPORT, s.r.o. s využitím IČ: 05190703. Další údaje jako mobil: 737 608 484 a email: info@sapport.cz doplňte ručně.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1/12</a:t>
            </a:r>
          </a:p>
        </p:txBody>
      </p:sp>
    </p:spTree>
    <p:extLst>
      <p:ext uri="{BB962C8B-B14F-4D97-AF65-F5344CB8AC3E}">
        <p14:creationId xmlns:p14="http://schemas.microsoft.com/office/powerpoint/2010/main" val="248099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Pohoda umožňuje založení nového záznamu celkem 5 způsoby. Další čtyři způsoby jsou přes klávesu „Insert“, s pomocí ikony „Nový záznam“ na horním panelu, anebo přes „Záznam“ -&gt; „Editace“ -&gt; „Vložit“. Kopií již existujícího záznamu lze vytvořit nový záznam přes klávesovou zkratku CTRL+K.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2/12</a:t>
            </a:r>
          </a:p>
        </p:txBody>
      </p:sp>
    </p:spTree>
    <p:extLst>
      <p:ext uri="{BB962C8B-B14F-4D97-AF65-F5344CB8AC3E}">
        <p14:creationId xmlns:p14="http://schemas.microsoft.com/office/powerpoint/2010/main" val="3165700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si jeden z těchto čtyř způsobů a vydejte </a:t>
            </a:r>
            <a:r>
              <a:rPr lang="cs-CZ" altLang="cs-CZ" sz="3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bezpoložkovou</a:t>
            </a:r>
            <a:r>
              <a:rPr lang="cs-CZ" altLang="cs-CZ" sz="3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fakturu pro společnost Argo a.s. se splatností 7 dní od data vystavení na částku 10 000 Kč bez DPH. Formu platby zvolte příkazem na účet KB. Jako středisko zvolte BRNO.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3/12</a:t>
            </a:r>
          </a:p>
        </p:txBody>
      </p:sp>
    </p:spTree>
    <p:extLst>
      <p:ext uri="{BB962C8B-B14F-4D97-AF65-F5344CB8AC3E}">
        <p14:creationId xmlns:p14="http://schemas.microsoft.com/office/powerpoint/2010/main" val="1329736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Vystavte fakturu společnosti SAPPORT s.r.o. Odběratele na vystavenou fakturu dodejte z agendy „Adresář“ a položky faktury přejměte z agendy „Sklad“. Firmě SAPPORT fakturujte dva kancelářské stoly s kódem St1045.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4/12</a:t>
            </a:r>
          </a:p>
        </p:txBody>
      </p:sp>
    </p:spTree>
    <p:extLst>
      <p:ext uri="{BB962C8B-B14F-4D97-AF65-F5344CB8AC3E}">
        <p14:creationId xmlns:p14="http://schemas.microsoft.com/office/powerpoint/2010/main" val="1745900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v systému Pohoda šablonu pro vydané faktury. Jako vzor použijte již vytvořenou fakturu pro firmu Pila Záborná v.o.s., jelikož s touto firmou očekáváte dlouhodobou spolupráci.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5/12</a:t>
            </a:r>
          </a:p>
        </p:txBody>
      </p:sp>
    </p:spTree>
    <p:extLst>
      <p:ext uri="{BB962C8B-B14F-4D97-AF65-F5344CB8AC3E}">
        <p14:creationId xmlns:p14="http://schemas.microsoft.com/office/powerpoint/2010/main" val="92669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Zkontrolujte, zdali mají všechny účty přiřazené správné řádky tiskopisu skrze tiskovou sestavu „Kontrola řádků výkazů“.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6/12</a:t>
            </a:r>
          </a:p>
        </p:txBody>
      </p:sp>
    </p:spTree>
    <p:extLst>
      <p:ext uri="{BB962C8B-B14F-4D97-AF65-F5344CB8AC3E}">
        <p14:creationId xmlns:p14="http://schemas.microsoft.com/office/powerpoint/2010/main" val="3156519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Vyhledejte význam pojmu předkontace. Následně definujte předkontaci Úhrada faktury KB pro účty 221001/311000.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7/12</a:t>
            </a:r>
          </a:p>
        </p:txBody>
      </p:sp>
    </p:spTree>
    <p:extLst>
      <p:ext uri="{BB962C8B-B14F-4D97-AF65-F5344CB8AC3E}">
        <p14:creationId xmlns:p14="http://schemas.microsoft.com/office/powerpoint/2010/main" val="1134918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blockchain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https://www.youtube.com/watch?v=bfmFfD2RIcg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7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8/12</a:t>
            </a:r>
          </a:p>
        </p:txBody>
      </p:sp>
    </p:spTree>
    <p:extLst>
      <p:ext uri="{BB962C8B-B14F-4D97-AF65-F5344CB8AC3E}">
        <p14:creationId xmlns:p14="http://schemas.microsoft.com/office/powerpoint/2010/main" val="382837955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13587</TotalTime>
  <Words>429</Words>
  <Application>Microsoft Office PowerPoint</Application>
  <PresentationFormat>Předvádění na obrazovce (16:9)</PresentationFormat>
  <Paragraphs>55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SLU</vt:lpstr>
      <vt:lpstr>Seminář 10 </vt:lpstr>
      <vt:lpstr>Příklad č. 1 – samostatný</vt:lpstr>
      <vt:lpstr>Příklad č. 2 – samostatný</vt:lpstr>
      <vt:lpstr>Příklad č. 2 – samostatný</vt:lpstr>
      <vt:lpstr>Příklad č. 3 – řešený</vt:lpstr>
      <vt:lpstr>Příklad č. 4 – řešený</vt:lpstr>
      <vt:lpstr>Příklad č. 5 – řešený</vt:lpstr>
      <vt:lpstr>Příklad č. 6 – řešený</vt:lpstr>
      <vt:lpstr>Příklad č. 7 – samostatný</vt:lpstr>
      <vt:lpstr>Příklad č. 8 – samostatný</vt:lpstr>
      <vt:lpstr>Příklad č. 9 – řešený</vt:lpstr>
      <vt:lpstr>Příklad č. 10 – řešený</vt:lpstr>
      <vt:lpstr>Příklad č. 11 – samostatný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Halaška</cp:lastModifiedBy>
  <cp:revision>372</cp:revision>
  <dcterms:created xsi:type="dcterms:W3CDTF">2016-07-06T15:42:34Z</dcterms:created>
  <dcterms:modified xsi:type="dcterms:W3CDTF">2022-04-30T23:12:31Z</dcterms:modified>
</cp:coreProperties>
</file>