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320" r:id="rId4"/>
    <p:sldId id="319" r:id="rId5"/>
    <p:sldId id="317" r:id="rId6"/>
    <p:sldId id="316" r:id="rId7"/>
    <p:sldId id="309" r:id="rId8"/>
    <p:sldId id="318" r:id="rId9"/>
    <p:sldId id="310" r:id="rId10"/>
    <p:sldId id="314" r:id="rId11"/>
    <p:sldId id="321" r:id="rId12"/>
    <p:sldId id="322" r:id="rId13"/>
    <p:sldId id="323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9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09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92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71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765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9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03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08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218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27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11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Rozúčtujte Vámi zvolený doklad tržeb z prodeje služeb ve dví na účet 602 a 604 na straně D z původního účtu 602.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9/12</a:t>
            </a:r>
          </a:p>
        </p:txBody>
      </p:sp>
    </p:spTree>
    <p:extLst>
      <p:ext uri="{BB962C8B-B14F-4D97-AF65-F5344CB8AC3E}">
        <p14:creationId xmlns:p14="http://schemas.microsoft.com/office/powerpoint/2010/main" val="3125750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Vystavte přiznání k dani z přidané hodnoty za měsíc duben. Následně přiznání uzavřete.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10/12</a:t>
            </a:r>
          </a:p>
        </p:txBody>
      </p:sp>
    </p:spTree>
    <p:extLst>
      <p:ext uri="{BB962C8B-B14F-4D97-AF65-F5344CB8AC3E}">
        <p14:creationId xmlns:p14="http://schemas.microsoft.com/office/powerpoint/2010/main" val="263945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Zaveďte v agendě „Majetek“ zakoupenou budovu v hodnotě 280000 Kč, odpisy nastavte rovnoměrné po dobu 30 let.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11/12</a:t>
            </a:r>
          </a:p>
        </p:txBody>
      </p:sp>
    </p:spTree>
    <p:extLst>
      <p:ext uri="{BB962C8B-B14F-4D97-AF65-F5344CB8AC3E}">
        <p14:creationId xmlns:p14="http://schemas.microsoft.com/office/powerpoint/2010/main" val="193431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agendě personalistika zaveďte do systému nového zaměstnance Ing. Jana Pšeničku, bydlištěm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Kládova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148, Havlíčkův Brod 1, 580 01. Bankovní účet 641564164/0100. Narozen 06.05.1985 v Praze. Zaměstnanec bude pracovat </a:t>
            </a:r>
            <a:r>
              <a:rPr lang="cs-CZ" altLang="cs-CZ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pracovní 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poměr.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12/12</a:t>
            </a:r>
          </a:p>
        </p:txBody>
      </p:sp>
    </p:spTree>
    <p:extLst>
      <p:ext uri="{BB962C8B-B14F-4D97-AF65-F5344CB8AC3E}">
        <p14:creationId xmlns:p14="http://schemas.microsoft.com/office/powerpoint/2010/main" val="24793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Vystavte doklad bez nutnosti tvorby vydané faktury na předpis nájemného. Vytvořte pohledávku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vhodnotě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3450 Kč (cena uvedena bez DPH) nájemné dle smlouvy číslo 1121513. Odběratelem je firma A-STORES s.r.o. Předpis nájemného vytvořte na dobu 6 měsíců.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1/12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Zadejte příkaz k úhradě ve formě tuzemské platby. S využitím příkazu k úhradě uhraďte všechny závazky vůči společnosti Škofin a.s.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2/12</a:t>
            </a:r>
          </a:p>
        </p:txBody>
      </p:sp>
    </p:spTree>
    <p:extLst>
      <p:ext uri="{BB962C8B-B14F-4D97-AF65-F5344CB8AC3E}">
        <p14:creationId xmlns:p14="http://schemas.microsoft.com/office/powerpoint/2010/main" val="316570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variabilního symbolu 200100007 zlikvidujte doklad s využitím možnosti „Úhrada (expresní likvidace dle variabilního symbolu)“.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3/12</a:t>
            </a:r>
          </a:p>
        </p:txBody>
      </p:sp>
    </p:spTree>
    <p:extLst>
      <p:ext uri="{BB962C8B-B14F-4D97-AF65-F5344CB8AC3E}">
        <p14:creationId xmlns:p14="http://schemas.microsoft.com/office/powerpoint/2010/main" val="132973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agendy pokladna zlikvidujte přijatou fakturu od společnosti Argo a.s. v hodnotě 1500 Kč. (využijte volbu „Úhrada (likvidace s plným výběrem pohledávky nebo závazku)).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4/12</a:t>
            </a:r>
          </a:p>
        </p:txBody>
      </p:sp>
    </p:spTree>
    <p:extLst>
      <p:ext uri="{BB962C8B-B14F-4D97-AF65-F5344CB8AC3E}">
        <p14:creationId xmlns:p14="http://schemas.microsoft.com/office/powerpoint/2010/main" val="174590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6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Vyhledejte význam pojmu vzájemný zápočet.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5/12</a:t>
            </a:r>
          </a:p>
        </p:txBody>
      </p:sp>
    </p:spTree>
    <p:extLst>
      <p:ext uri="{BB962C8B-B14F-4D97-AF65-F5344CB8AC3E}">
        <p14:creationId xmlns:p14="http://schemas.microsoft.com/office/powerpoint/2010/main" val="92669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Proveďte vzájemný zápočet pro firmu AK Media a.s. Že je možné vzájemný zápočet provést ověřte s využitím tiskové sestavy „Doklady pro vzájemné zápočty“. Využijte pohledávky č. 210900003 a 210100011 a přijatou fakturu 211100002.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6/12</a:t>
            </a:r>
          </a:p>
        </p:txBody>
      </p:sp>
    </p:spTree>
    <p:extLst>
      <p:ext uri="{BB962C8B-B14F-4D97-AF65-F5344CB8AC3E}">
        <p14:creationId xmlns:p14="http://schemas.microsoft.com/office/powerpoint/2010/main" val="315651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10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https://www.youtube.com/watch?v=Fj02iTrWUx0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7/12</a:t>
            </a:r>
          </a:p>
        </p:txBody>
      </p:sp>
    </p:spTree>
    <p:extLst>
      <p:ext uri="{BB962C8B-B14F-4D97-AF65-F5344CB8AC3E}">
        <p14:creationId xmlns:p14="http://schemas.microsoft.com/office/powerpoint/2010/main" val="113491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https://www.youtube.com/watch?v=HmbUJEShA-8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8/12</a:t>
            </a:r>
          </a:p>
        </p:txBody>
      </p:sp>
    </p:spTree>
    <p:extLst>
      <p:ext uri="{BB962C8B-B14F-4D97-AF65-F5344CB8AC3E}">
        <p14:creationId xmlns:p14="http://schemas.microsoft.com/office/powerpoint/2010/main" val="382837955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13978</TotalTime>
  <Words>417</Words>
  <Application>Microsoft Office PowerPoint</Application>
  <PresentationFormat>Předvádění na obrazovce (16:9)</PresentationFormat>
  <Paragraphs>55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SLU</vt:lpstr>
      <vt:lpstr>Seminář 11 </vt:lpstr>
      <vt:lpstr>Příklad č. 1 – řešený</vt:lpstr>
      <vt:lpstr>Příklad č. 2 – řešený</vt:lpstr>
      <vt:lpstr>Příklad č. 3 – samostatný</vt:lpstr>
      <vt:lpstr>Příklad č. 4 – samostatný</vt:lpstr>
      <vt:lpstr>Příklad č. 5 – samostatný</vt:lpstr>
      <vt:lpstr>Příklad č. 5 – řešený</vt:lpstr>
      <vt:lpstr>Příklad č. 6 – samostatný</vt:lpstr>
      <vt:lpstr>Příklad č. 7 – samostatný</vt:lpstr>
      <vt:lpstr>Příklad č. 8 – řešený</vt:lpstr>
      <vt:lpstr>Příklad č. 9 – řešený</vt:lpstr>
      <vt:lpstr>Příklad č. 10 – samostatný</vt:lpstr>
      <vt:lpstr>Příklad č. 11 – řešený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398</cp:revision>
  <dcterms:created xsi:type="dcterms:W3CDTF">2016-07-06T15:42:34Z</dcterms:created>
  <dcterms:modified xsi:type="dcterms:W3CDTF">2022-05-07T14:03:54Z</dcterms:modified>
</cp:coreProperties>
</file>