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by3GW2+x2CwY2Dky+BQhDXaXf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 příště popřemýšlejte, jaký problém/výzvu byste chtěli řešit. Dívejte se na to zákaznickou perspektivou. Např. trápí mne nakládání s odpadky. Plýtvání jídla. Trápí mne špatně organizovaná městská doprava. Vadí mi smrad ve vlaku. Atd…Je ok šance že to netrápí jen vás. Příště se na to zaměříme.</a:t>
            </a:r>
            <a:endParaRPr/>
          </a:p>
        </p:txBody>
      </p:sp>
      <p:sp>
        <p:nvSpPr>
          <p:cNvPr id="161" name="Google Shape;1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tom bude 2 přednáška a další seminář nemusíme se zde zdržovat</a:t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O tom bude 2 přednáška a další seminář nemusíme se zde zdržovat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88" name="Google Shape;18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5" name="Google Shape;19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02" name="Google Shape;20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Součástí seminárky – každý z týmu musí zpracovat</a:t>
            </a:r>
            <a:endParaRPr/>
          </a:p>
        </p:txBody>
      </p:sp>
      <p:sp>
        <p:nvSpPr>
          <p:cNvPr id="209" name="Google Shape;20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17" name="Google Shape;21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5" name="Google Shape;22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Položit otázku a čekat. Klidně 5 min i když někdo nezačne mluvit. Mělo by se to trochu rozjet. Všechny postřehy zapisovat na tabuli. Pak k tomu menší výklad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Práce s očekáváním. Zeptal se vás někdy někdo na tuto otázku na začátku semestru? A přitom je tak zřejmá. Na VŠ jste od toho abyste se učili a abyste se posunuli tak proč nad tím nepřemýšlíme?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Tento předmět se pokusíme vést trochu odlišně. Struktura je relativně standardní ale obsahově se to pokoušíme posunout</a:t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Nezaspěte začátek a věnujte se průběžně seminární práci. Budeme potřebovat připravenost aby práce v semináři měla smysl</a:t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Smyslem je vám představit smysluplnou metodiku na rozvoj nápadů – podnikatelských či zaměstnaneckých (intrapreneurship). Kvůli rozsahu nebude seminárka obsahovat vše ale jen vybrané části, ale k dispozici máte vše včetně kuchařky kterou doporučujeme nastudovat protože je velmi zajímavá.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Metodika je od firmy Outboxers která se věnuje budování inovací pro externí firmy. (startup studio)</a:t>
            </a:r>
            <a:endParaRPr/>
          </a:p>
        </p:txBody>
      </p:sp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Klasická skica cvičení: máte 10 sek na nakreslení dům, mobil, kočka a poslední inovace na to je 30 sec. Pak debata co nakreslili pod pojem inovace</a:t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Největší problém nejen ve světě klasického podnikání ale také inovací je přílišný focus na řešení a zapomíná se na zákazníka, jeho potřeby a problémy. Proto musíme začít u nich. Příští seminář a i první část seminárky bude čistě o zákaznících a jejich problémech, které přetavíme do výzvy na kterou budeme vymýšlet inovativní řešení. Takže nechci vidět že někdo přejde rovnou k řešení a tuto část přeskočí. Musíme se snažit i když nás to k tomu bude táhnout tak vydržet a tento proces dodržovat.</a:t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Samozřejmě to vychází ze současného stavu – štíhl přístup k podnikání který je přesně o tom</a:t>
            </a:r>
            <a:endParaRPr/>
          </a:p>
        </p:txBody>
      </p:sp>
      <p:sp>
        <p:nvSpPr>
          <p:cNvPr id="153" name="Google Shape;1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ní strana">
  <p:cSld name="Titulní stran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obecný">
  <p:cSld name="List - obecný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7995" y="302585"/>
            <a:ext cx="1274720" cy="99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" name="Google Shape;19;p21"/>
          <p:cNvCxnSpPr/>
          <p:nvPr/>
        </p:nvCxnSpPr>
        <p:spPr>
          <a:xfrm>
            <a:off x="335360" y="932723"/>
            <a:ext cx="9889099" cy="0"/>
          </a:xfrm>
          <a:prstGeom prst="straightConnector1">
            <a:avLst/>
          </a:prstGeom>
          <a:noFill/>
          <a:ln cap="flat" cmpd="sng" w="9525">
            <a:solidFill>
              <a:srgbClr val="30787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" name="Google Shape;20;p21"/>
          <p:cNvCxnSpPr/>
          <p:nvPr/>
        </p:nvCxnSpPr>
        <p:spPr>
          <a:xfrm>
            <a:off x="335360" y="6309320"/>
            <a:ext cx="11547355" cy="0"/>
          </a:xfrm>
          <a:prstGeom prst="straightConnector1">
            <a:avLst/>
          </a:prstGeom>
          <a:noFill/>
          <a:ln cap="flat" cmpd="sng" w="9525">
            <a:solidFill>
              <a:srgbClr val="30787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30787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kickstarter.com/projects/193289139/lasttissuetm-the-reusable-tissue-pack?ref=section-design-tech-explore-module-product-desig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4351" y="740701"/>
            <a:ext cx="2266000" cy="17674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4294967295" type="ctrTitle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Times New Roman"/>
              <a:buNone/>
            </a:pPr>
            <a:br>
              <a:rPr b="1" i="0" lang="cs-CZ" sz="5333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cs-CZ" sz="5333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cs-CZ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 do inovací, podnikání</a:t>
            </a:r>
            <a:endParaRPr/>
          </a:p>
        </p:txBody>
      </p:sp>
      <p:sp>
        <p:nvSpPr>
          <p:cNvPr id="99" name="Google Shape;99;p1"/>
          <p:cNvSpPr txBox="1"/>
          <p:nvPr>
            <p:ph idx="4294967295" type="subTitle"/>
          </p:nvPr>
        </p:nvSpPr>
        <p:spPr>
          <a:xfrm>
            <a:off x="2351584" y="4293096"/>
            <a:ext cx="5184576" cy="182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</a:pPr>
            <a:r>
              <a:rPr b="0" i="0" lang="cs-CZ" sz="1867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 1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Inovační podnikání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7955238" y="3621021"/>
            <a:ext cx="4042825" cy="153617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Katedra podnikové </a:t>
            </a:r>
            <a:endParaRPr/>
          </a:p>
          <a:p>
            <a:pPr indent="0" lvl="0" marL="0" marR="0" rtl="0" algn="r">
              <a:spcBef>
                <a:spcPts val="320"/>
              </a:spcBef>
              <a:spcAft>
                <a:spcPts val="0"/>
              </a:spcAft>
              <a:buClr>
                <a:srgbClr val="307871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ekonomiky a managementu</a:t>
            </a:r>
            <a:endParaRPr/>
          </a:p>
          <a:p>
            <a:pPr indent="0" lvl="0" marL="0" marR="0" rtl="0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hledat problémy/výzvy?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Dívejte se kolem sebe, co lidi trápí, co je štve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jsou trhy, kterým se nedostává dostatečná péče?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trhy jsou zastaralé?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Dobré servery na inspiraci a hledání: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Producthunt.com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Reddit.com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Kickstarter.com - </a:t>
            </a:r>
            <a:r>
              <a:rPr b="0" i="0" lang="cs-CZ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https://www.kickstarter.com/projects/193289139/lasttissuetm-the-reusable-tissue-pack?ref=section-design-tech-explore-module-product-design</a:t>
            </a: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technologické trendy!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echnology"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202455"/>
            <a:ext cx="8540820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demografické trendy!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eople"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3516" y="1209777"/>
            <a:ext cx="7358831" cy="490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Hledání problému</a:t>
            </a:r>
            <a:endParaRPr/>
          </a:p>
        </p:txBody>
      </p:sp>
      <p:pic>
        <p:nvPicPr>
          <p:cNvPr descr="Solving Complex Global Issues - Research &amp; Innovation - Dalhousie University"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927" y="1012693"/>
            <a:ext cx="9062802" cy="526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1727514" y="2752063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4000"/>
              <a:buFont typeface="Times New Roman"/>
              <a:buNone/>
            </a:pPr>
            <a:r>
              <a:rPr lang="cs-CZ" sz="4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je ale ta nejdůležitější část celého podnikání, na kterou se často zapomíná?</a:t>
            </a: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486" y="1240098"/>
            <a:ext cx="7219028" cy="437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potřebujeme, abychom byli štastní</a:t>
            </a:r>
            <a:endParaRPr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kigai ludvig"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6890" y="801175"/>
            <a:ext cx="7600335" cy="571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poznat co mi jde, v čem mám potenciál?</a:t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Snadno se to učím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to dělám ztrácím pojem o čase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Přitahuje to moji pozornost přirozeně, dělám to i ve volném čase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Baví vás to, těšíte se na 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type="title"/>
          </p:nvPr>
        </p:nvSpPr>
        <p:spPr>
          <a:xfrm>
            <a:off x="1363720" y="3090531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600"/>
              <a:buFont typeface="Times New Roman"/>
              <a:buNone/>
            </a:pPr>
            <a:r>
              <a:rPr lang="cs-CZ" sz="36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pozornost!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 semináře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 info k předmětu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skrývá pojem inovace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Hledání problémů, podnikatelských výzev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Osobní/vnitřní motivace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126916" y="2705307"/>
            <a:ext cx="9938167" cy="144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byste se chtěli v rámci tohoto předmětu naučit?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Podmínky předmětu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Veškeré info v interaktivní osnově předmětu v 1. týdnu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Seminární práce – realizace podnikatelské inovace ve formě záměru, kompilace pracovních listů – termín 18.4. 23:55 – do odevzdávárny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Průběžná prezentace (Elevator Pitch) záměru – 6. týden (28.3.)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Zkouška formou testu s testovými a otevřenými otázkami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Dobrovolná aktivita – prezentace vybrané inovace na přednášce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764" r="877" t="2063"/>
          <a:stretch/>
        </p:blipFill>
        <p:spPr>
          <a:xfrm>
            <a:off x="1458686" y="141514"/>
            <a:ext cx="9263743" cy="671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126916" y="2705308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Dům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6281057" y="1943308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551715" y="3761222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Kočka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311973" y="4669972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Invence – myšlenka, nápad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 – přerod/aplikace invence do reálného tržního/firemního prostředí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 je středobodem – on rozhoduje, jestli se jedná o inovaci – musí přinášet hodnotu</a:t>
            </a: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67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firmy neuspějí!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8385" l="4032" r="16612" t="11184"/>
          <a:stretch/>
        </p:blipFill>
        <p:spPr>
          <a:xfrm>
            <a:off x="589937" y="937586"/>
            <a:ext cx="9674942" cy="551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Lean Startup!</a:t>
            </a:r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10537" l="5323" r="16048" t="11898"/>
          <a:stretch/>
        </p:blipFill>
        <p:spPr>
          <a:xfrm>
            <a:off x="698089" y="1022554"/>
            <a:ext cx="9586453" cy="5319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2020-02-20T11:34:52Z</dcterms:created>
  <dc:creator>Dalibor Šimek</dc:creator>
</cp:coreProperties>
</file>