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300" r:id="rId4"/>
    <p:sldId id="30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2397" autoAdjust="0"/>
  </p:normalViewPr>
  <p:slideViewPr>
    <p:cSldViewPr snapToGrid="0">
      <p:cViewPr varScale="1">
        <p:scale>
          <a:sx n="91" d="100"/>
          <a:sy n="91" d="100"/>
        </p:scale>
        <p:origin x="69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EC2091-FD6B-4E8A-AC87-0E08255A38FE}" type="datetimeFigureOut">
              <a:rPr lang="en-GB" smtClean="0"/>
              <a:t>26/04/2022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B588A3-4746-4419-A5AD-079D6C518B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3872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B588A3-4746-4419-A5AD-079D6C518B0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72334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5C009-72BC-400C-B9E2-0FE064DC77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2CE62A-83E3-4277-802A-A36BC7E85A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4DD039-095B-4FE9-9625-08F560752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A3A90-C842-41CB-B04C-92D0ABA85A86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3E0E6C-B6CB-4E52-8447-5A72529F8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F92EF8-FD2F-49BC-BD04-D0A3D35FE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DAFF-5707-4A45-979C-2428D2FC9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875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14161-E591-45F9-B02D-09B134996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572375-6986-4D0E-AB65-481D61FB6E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08F182-2DFC-424E-BF98-7B444D228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A3A90-C842-41CB-B04C-92D0ABA85A86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786B62-B562-4A62-9E35-ACAF132B7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96B717-4F57-432D-BE73-035198A19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DAFF-5707-4A45-979C-2428D2FC9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067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62B3336-6D37-422D-B0EF-9B32817303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AD5F7B-538D-49F5-84EF-3269B15B04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116778-5FF5-47E5-B333-1D688F5EF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A3A90-C842-41CB-B04C-92D0ABA85A86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3D2AE9-660E-4D6C-B21D-D04401738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69CC5F-4E93-42D3-82FC-0C023BCD0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DAFF-5707-4A45-979C-2428D2FC9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841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0EFE7-D3A3-4438-B9DD-5B48C2850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EA7BE6-48EB-44DF-A573-762414C291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897B2D-9772-48B0-99E5-FCCA3A7A9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A3A90-C842-41CB-B04C-92D0ABA85A86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E4F932-9648-4854-B6D2-5FC779B0E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BB9AB0-7D5E-4824-96EF-60665472F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DAFF-5707-4A45-979C-2428D2FC9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564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A2BDB7-4CEE-470B-908B-CB2613EA8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577E62-598F-4EEB-805E-D1E120FF0E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A041D4-47CA-4F6F-8364-A7D9CBC7D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A3A90-C842-41CB-B04C-92D0ABA85A86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CEB398-5372-4463-9280-FFE13B866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E35D91-964F-4FAD-A0EE-91C9AAC32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DAFF-5707-4A45-979C-2428D2FC9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331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2259BB-B070-4D3F-AEEA-0D1297670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F78393-CC5D-4EBB-80EA-4788544E51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717972-D5F6-420C-858F-9545C27EF9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2A0232-3EFE-4B19-92D0-3B49DDE16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A3A90-C842-41CB-B04C-92D0ABA85A86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2598C8-B0AF-4B72-908F-5EF009347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304623-6DD4-4B1D-9B66-DCEEE6AF0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DAFF-5707-4A45-979C-2428D2FC9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568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3FF144-2600-4E01-B215-F842D381B2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88D824-7974-4159-BC0F-2BD4B5711A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EB0484-2250-4348-B178-9E9EB3CC34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2E6076-B5E1-4588-AC68-F8E28C4AD0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CF3CAF-4CD7-4580-9C78-5DA345B8C4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3F75405-F873-4492-9032-CF0AE542E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A3A90-C842-41CB-B04C-92D0ABA85A86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95C893-7702-48C3-B236-389CA2386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0A3F1F8-02A5-46D8-B390-44B9E0A86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DAFF-5707-4A45-979C-2428D2FC9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269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1D4EC-2C1E-4C21-A015-27E9C7F3D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12FBD2-DF96-4EFB-BA29-4C9E02551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A3A90-C842-41CB-B04C-92D0ABA85A86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474805-F245-4266-847A-3AF885FE8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E80E35-B954-4ED4-A181-77CDDCBBF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DAFF-5707-4A45-979C-2428D2FC9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182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15B30D-494E-4B29-AE5A-48138D438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A3A90-C842-41CB-B04C-92D0ABA85A86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1FDA72-EA5F-4196-B995-8E24495AF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671868-FECE-4429-9218-18011539A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DAFF-5707-4A45-979C-2428D2FC9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71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5CD12F-026C-4DD1-8F0A-AD37F6D73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5868C4-D6AE-4F2B-9684-2216D8020E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A2333A-2918-407E-9CD9-DD7CAA2A0A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D28B0A-0A82-4829-A830-E11C92046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A3A90-C842-41CB-B04C-92D0ABA85A86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30A8DA-F179-44D0-BA8D-830DFFA32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008208-0159-497F-A3DA-6834B3C67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DAFF-5707-4A45-979C-2428D2FC9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051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2E610-2F32-4F0F-93C6-2B010B098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066B16-5FB6-4EE2-AD48-9E74117B79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1B17BA-B0E2-413A-98DA-F4FD63A02C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D11819-6B3E-40CB-959D-52FD43AD3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A3A90-C842-41CB-B04C-92D0ABA85A86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0F1044-BD44-466F-8FED-88C6C85CB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B2BF6D-6EF2-400E-9D4A-7898C10F6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DAFF-5707-4A45-979C-2428D2FC9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740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473F86-CEFE-493B-86CC-21FA737F9B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8DC3F0-3478-4D26-A6F6-D2EA99D306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5284DB-6893-46B8-B813-E7F707A1E6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FA3A90-C842-41CB-B04C-92D0ABA85A86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962C7E-1B2C-4784-99B1-125468FDBA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C5F91-615F-4EA3-A0CD-2BF503C6C6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5ADAFF-5707-4A45-979C-2428D2FC9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566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A44CE9D-26E9-4C97-A310-DAA57AA750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3" y="1999615"/>
            <a:ext cx="9144000" cy="2764028"/>
          </a:xfrm>
        </p:spPr>
        <p:txBody>
          <a:bodyPr anchor="ctr">
            <a:normAutofit/>
          </a:bodyPr>
          <a:lstStyle/>
          <a:p>
            <a:r>
              <a:rPr lang="cs-CZ" sz="7200" dirty="0"/>
              <a:t>Leadership a motivace</a:t>
            </a:r>
            <a:endParaRPr lang="en-US" sz="7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146064-EABF-41B6-B505-5AE8CE8ED8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6912" y="5645150"/>
            <a:ext cx="8258176" cy="631825"/>
          </a:xfrm>
        </p:spPr>
        <p:txBody>
          <a:bodyPr anchor="ctr">
            <a:normAutofit/>
          </a:bodyPr>
          <a:lstStyle/>
          <a:p>
            <a:r>
              <a:rPr lang="cs-CZ" sz="1500" dirty="0"/>
              <a:t>10. Seminář / 26.04.2022</a:t>
            </a:r>
          </a:p>
          <a:p>
            <a:r>
              <a:rPr lang="cs-CZ" sz="1500" dirty="0"/>
              <a:t>Lucie Reczková</a:t>
            </a:r>
            <a:endParaRPr lang="en-US" sz="15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7409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20314A-067F-41A5-A234-682ABCF18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en-US" sz="4000" dirty="0" err="1"/>
              <a:t>Obsah</a:t>
            </a:r>
            <a:r>
              <a:rPr lang="en-US" sz="4000" dirty="0"/>
              <a:t> </a:t>
            </a:r>
            <a:r>
              <a:rPr lang="en-US" sz="4000" dirty="0" err="1"/>
              <a:t>dne</a:t>
            </a:r>
            <a:r>
              <a:rPr lang="cs-CZ" sz="4000" dirty="0"/>
              <a:t>šního semináře</a:t>
            </a:r>
            <a:endParaRPr lang="en-US" sz="40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D6D0D-BF03-4459-B3B5-82A9B372B7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r>
              <a:rPr lang="cs-CZ" sz="3200" dirty="0"/>
              <a:t>Případová studie – Motivace</a:t>
            </a:r>
          </a:p>
          <a:p>
            <a:r>
              <a:rPr lang="cs-CZ" sz="3200" dirty="0"/>
              <a:t>Případová studie - Leadership</a:t>
            </a:r>
          </a:p>
        </p:txBody>
      </p:sp>
    </p:spTree>
    <p:extLst>
      <p:ext uri="{BB962C8B-B14F-4D97-AF65-F5344CB8AC3E}">
        <p14:creationId xmlns:p14="http://schemas.microsoft.com/office/powerpoint/2010/main" val="2363773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20314A-067F-41A5-A234-682ABCF18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sz="4800" dirty="0"/>
              <a:t>Co je to leadership?</a:t>
            </a:r>
            <a:endParaRPr lang="en-US" sz="48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D6D0D-BF03-4459-B3B5-82A9B372B7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276856"/>
            <a:ext cx="10168128" cy="4134702"/>
          </a:xfrm>
        </p:spPr>
        <p:txBody>
          <a:bodyPr>
            <a:normAutofit/>
          </a:bodyPr>
          <a:lstStyle/>
          <a:p>
            <a:r>
              <a:rPr lang="cs-CZ" sz="3500" dirty="0"/>
              <a:t>Leadership je proces </a:t>
            </a:r>
            <a:r>
              <a:rPr lang="cs-CZ" sz="3500" dirty="0">
                <a:solidFill>
                  <a:srgbClr val="FF0000"/>
                </a:solidFill>
              </a:rPr>
              <a:t>motivování</a:t>
            </a:r>
            <a:r>
              <a:rPr lang="cs-CZ" sz="3500" dirty="0"/>
              <a:t> a </a:t>
            </a:r>
            <a:r>
              <a:rPr lang="cs-CZ" sz="3500" dirty="0">
                <a:solidFill>
                  <a:srgbClr val="FF0000"/>
                </a:solidFill>
              </a:rPr>
              <a:t>inspirování</a:t>
            </a:r>
            <a:r>
              <a:rPr lang="cs-CZ" sz="3500" dirty="0"/>
              <a:t> lidí k tomu, aby vynaložili své </a:t>
            </a:r>
            <a:r>
              <a:rPr lang="cs-CZ" sz="3500" dirty="0">
                <a:solidFill>
                  <a:srgbClr val="FF0000"/>
                </a:solidFill>
              </a:rPr>
              <a:t>dovednosti</a:t>
            </a:r>
            <a:r>
              <a:rPr lang="cs-CZ" sz="3500" dirty="0"/>
              <a:t> a </a:t>
            </a:r>
            <a:r>
              <a:rPr lang="cs-CZ" sz="3500" dirty="0">
                <a:solidFill>
                  <a:srgbClr val="FF0000"/>
                </a:solidFill>
              </a:rPr>
              <a:t>schopnosti</a:t>
            </a:r>
            <a:r>
              <a:rPr lang="cs-CZ" sz="3500" dirty="0"/>
              <a:t> k dosažení stanovených cílů. </a:t>
            </a:r>
          </a:p>
          <a:p>
            <a:endParaRPr lang="cs-CZ" sz="3500" dirty="0"/>
          </a:p>
          <a:p>
            <a:r>
              <a:rPr lang="cs-CZ" sz="3500" dirty="0"/>
              <a:t>Leadership </a:t>
            </a:r>
            <a:r>
              <a:rPr lang="en-GB" sz="3500" dirty="0"/>
              <a:t>= </a:t>
            </a:r>
            <a:r>
              <a:rPr lang="cs-CZ" sz="3500" dirty="0"/>
              <a:t>Vize   +   Následovnictví   +   Vliv</a:t>
            </a:r>
          </a:p>
          <a:p>
            <a:pPr marL="0" indent="0">
              <a:buNone/>
            </a:pPr>
            <a:endParaRPr lang="cs-CZ" sz="3200" dirty="0"/>
          </a:p>
          <a:p>
            <a:endParaRPr lang="cs-CZ" sz="3200" dirty="0"/>
          </a:p>
          <a:p>
            <a:endParaRPr lang="cs-CZ" sz="2200" u="sng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1306987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20314A-067F-41A5-A234-682ABCF18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sz="4800" dirty="0"/>
              <a:t>Případové studie – Motivace, Leadership</a:t>
            </a:r>
            <a:endParaRPr lang="en-US" sz="48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D6D0D-BF03-4459-B3B5-82A9B372B7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276856"/>
            <a:ext cx="10168128" cy="4134702"/>
          </a:xfrm>
        </p:spPr>
        <p:txBody>
          <a:bodyPr>
            <a:normAutofit/>
          </a:bodyPr>
          <a:lstStyle/>
          <a:p>
            <a:r>
              <a:rPr lang="cs-CZ" sz="3200" dirty="0"/>
              <a:t>IS SU </a:t>
            </a:r>
            <a:r>
              <a:rPr lang="en-GB" sz="3200" dirty="0"/>
              <a:t>-&gt; Semi</a:t>
            </a:r>
            <a:r>
              <a:rPr lang="cs-CZ" sz="3200" dirty="0"/>
              <a:t>nář 10.: 1.  </a:t>
            </a:r>
            <a:r>
              <a:rPr lang="en-GB" sz="3200" dirty="0"/>
              <a:t>-&gt;</a:t>
            </a:r>
            <a:r>
              <a:rPr lang="cs-CZ" sz="3200" dirty="0"/>
              <a:t> Teorie Motivace</a:t>
            </a:r>
          </a:p>
          <a:p>
            <a:r>
              <a:rPr lang="cs-CZ" sz="3200" dirty="0"/>
              <a:t>                                            </a:t>
            </a:r>
            <a:r>
              <a:rPr lang="en-GB" sz="3200" dirty="0"/>
              <a:t>-&gt;</a:t>
            </a:r>
            <a:r>
              <a:rPr lang="cs-CZ" sz="3200" dirty="0"/>
              <a:t> Případová studie – Motivace</a:t>
            </a:r>
          </a:p>
          <a:p>
            <a:endParaRPr lang="cs-CZ" sz="3200" dirty="0"/>
          </a:p>
          <a:p>
            <a:r>
              <a:rPr lang="cs-CZ" sz="3200" dirty="0"/>
              <a:t>                                      2.  </a:t>
            </a:r>
            <a:r>
              <a:rPr lang="en-GB" sz="3200" dirty="0"/>
              <a:t>-&gt;</a:t>
            </a:r>
            <a:r>
              <a:rPr lang="cs-CZ" sz="3200" dirty="0"/>
              <a:t> Teorie </a:t>
            </a:r>
            <a:r>
              <a:rPr lang="cs-CZ" sz="3200"/>
              <a:t>stylů vedení</a:t>
            </a:r>
            <a:endParaRPr lang="cs-CZ" sz="3200" dirty="0"/>
          </a:p>
          <a:p>
            <a:r>
              <a:rPr lang="cs-CZ" sz="3200" dirty="0"/>
              <a:t>                                           </a:t>
            </a:r>
            <a:r>
              <a:rPr lang="en-GB" sz="3200" dirty="0"/>
              <a:t>-&gt;</a:t>
            </a:r>
            <a:r>
              <a:rPr lang="cs-CZ" sz="3200" dirty="0"/>
              <a:t>  Případová studie - Leadership</a:t>
            </a:r>
          </a:p>
          <a:p>
            <a:endParaRPr lang="cs-CZ" sz="2200" u="sng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1034477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4375</TotalTime>
  <Words>95</Words>
  <Application>Microsoft Office PowerPoint</Application>
  <PresentationFormat>Širokoúhlá obrazovka</PresentationFormat>
  <Paragraphs>19</Paragraphs>
  <Slides>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Leadership a motivace</vt:lpstr>
      <vt:lpstr>Obsah dnešního semináře</vt:lpstr>
      <vt:lpstr>Co je to leadership?</vt:lpstr>
      <vt:lpstr>Případové studie – Motivace, Leadership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Interní podnikatelské prostředí</dc:title>
  <dc:creator>Lucie Reczková</dc:creator>
  <cp:lastModifiedBy>rec0006</cp:lastModifiedBy>
  <cp:revision>538</cp:revision>
  <dcterms:created xsi:type="dcterms:W3CDTF">2022-03-12T14:19:04Z</dcterms:created>
  <dcterms:modified xsi:type="dcterms:W3CDTF">2022-04-26T06:38:09Z</dcterms:modified>
</cp:coreProperties>
</file>