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55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689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6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93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72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3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269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2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1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04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624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=""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=""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=""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=""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=""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=""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pPr/>
              <a:t>2/22/2022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4221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rejci@opf.slu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="" xmlns:a16="http://schemas.microsoft.com/office/drawing/2014/main" id="{733E0473-C315-42D8-A82A-A2FE49DC67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10">
            <a:extLst>
              <a:ext uri="{FF2B5EF4-FFF2-40B4-BE49-F238E27FC236}">
                <a16:creationId xmlns="" xmlns:a16="http://schemas.microsoft.com/office/drawing/2014/main" id="{AD23A251-68F2-43E5-812B-4BBAE1AF53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3" name="Picture 3" descr="Barevný koncept vlnité vlnovky">
            <a:extLst>
              <a:ext uri="{FF2B5EF4-FFF2-40B4-BE49-F238E27FC236}">
                <a16:creationId xmlns="" xmlns:a16="http://schemas.microsoft.com/office/drawing/2014/main" id="{6E23BADB-5256-439F-8A56-DCFA098AB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1570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="" xmlns:a16="http://schemas.microsoft.com/office/drawing/2014/main" id="{0350AF23-2606-421F-AB7B-23D9B48F3E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526A544A-3C76-4502-A741-F4DB0E2CD2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017B8593-D171-47B5-8D1A-E34E7B1384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1FEF60D4-64F6-450F-B86D-383EEA1C84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A97D4A7C-B520-46CB-9A94-711F53997B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2B7B976F-E84B-4936-90D7-C8298A5E7B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DC91FFEC-59DF-4D22-A925-F515207692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19">
              <a:extLst>
                <a:ext uri="{FF2B5EF4-FFF2-40B4-BE49-F238E27FC236}">
                  <a16:creationId xmlns="" xmlns:a16="http://schemas.microsoft.com/office/drawing/2014/main" id="{58931E95-0847-47E4-8AEC-312312A032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3C094915-EF93-49A0-9B90-C44FB9B500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207EB87-83F4-4FAC-9AA1-F50D5B5E5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Management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8F6958F-6588-4837-A9AA-7B26530D5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FFFFFF"/>
              </a:solidFill>
            </a:endParaRPr>
          </a:p>
          <a:p>
            <a:r>
              <a:rPr lang="cs-CZ" dirty="0">
                <a:solidFill>
                  <a:srgbClr val="FFFFFF"/>
                </a:solidFill>
              </a:rPr>
              <a:t>Podmínky pro splnění předmětu</a:t>
            </a:r>
          </a:p>
          <a:p>
            <a:r>
              <a:rPr lang="cs-CZ" dirty="0">
                <a:solidFill>
                  <a:srgbClr val="FFFFFF"/>
                </a:solidFill>
              </a:rPr>
              <a:t>Petra Krejčí</a:t>
            </a:r>
          </a:p>
        </p:txBody>
      </p:sp>
    </p:spTree>
    <p:extLst>
      <p:ext uri="{BB962C8B-B14F-4D97-AF65-F5344CB8AC3E}">
        <p14:creationId xmlns="" xmlns:p14="http://schemas.microsoft.com/office/powerpoint/2010/main" val="340674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D350F20-2BEE-4FF0-B2B9-8AE78248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20F82DC-D5DB-4055-84D7-268206A1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Docházka na seminářích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min. 60</a:t>
            </a:r>
            <a:r>
              <a:rPr lang="cs-CZ" dirty="0" smtClean="0"/>
              <a:t>% (min. 8x)</a:t>
            </a:r>
            <a:endParaRPr lang="cs-CZ" dirty="0"/>
          </a:p>
          <a:p>
            <a:r>
              <a:rPr lang="cs-CZ" dirty="0"/>
              <a:t>Aktivní účast na seminářích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možnost získat body za aktivitu nebo za plnění úkolů (max. 5 bodů)</a:t>
            </a:r>
          </a:p>
          <a:p>
            <a:r>
              <a:rPr lang="cs-CZ" dirty="0"/>
              <a:t>Seminární práce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práce na zadané téma (max. 10 bodů)</a:t>
            </a:r>
          </a:p>
          <a:p>
            <a:r>
              <a:rPr lang="cs-CZ" dirty="0"/>
              <a:t>Prezentace seminární práce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 posledním týdnu výuky – termín 16. – 20. 5. (max. 5 bodů)</a:t>
            </a:r>
          </a:p>
          <a:p>
            <a:r>
              <a:rPr lang="cs-CZ" dirty="0"/>
              <a:t>Průběžný test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V</a:t>
            </a:r>
            <a:r>
              <a:rPr lang="cs-CZ" dirty="0" smtClean="0"/>
              <a:t> </a:t>
            </a:r>
            <a:r>
              <a:rPr lang="cs-CZ" dirty="0" smtClean="0"/>
              <a:t>semináři</a:t>
            </a:r>
            <a:r>
              <a:rPr lang="cs-CZ" dirty="0" smtClean="0"/>
              <a:t> </a:t>
            </a:r>
            <a:r>
              <a:rPr lang="cs-CZ" dirty="0"/>
              <a:t>v termínu </a:t>
            </a:r>
            <a:r>
              <a:rPr lang="cs-CZ" dirty="0" smtClean="0"/>
              <a:t>29</a:t>
            </a:r>
            <a:r>
              <a:rPr lang="cs-CZ" dirty="0" smtClean="0"/>
              <a:t>. </a:t>
            </a:r>
            <a:r>
              <a:rPr lang="cs-CZ" dirty="0"/>
              <a:t>3. – </a:t>
            </a:r>
            <a:r>
              <a:rPr lang="cs-CZ" dirty="0" smtClean="0"/>
              <a:t>30. 3. </a:t>
            </a:r>
            <a:r>
              <a:rPr lang="cs-CZ" dirty="0"/>
              <a:t>(max. 20 bodů)</a:t>
            </a:r>
          </a:p>
          <a:p>
            <a:r>
              <a:rPr lang="cs-CZ" dirty="0"/>
              <a:t>Zkouška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max. 60 bodů</a:t>
            </a:r>
          </a:p>
        </p:txBody>
      </p:sp>
    </p:spTree>
    <p:extLst>
      <p:ext uri="{BB962C8B-B14F-4D97-AF65-F5344CB8AC3E}">
        <p14:creationId xmlns="" xmlns:p14="http://schemas.microsoft.com/office/powerpoint/2010/main" val="197906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24EE48-0D8E-4A63-8345-1DA51464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8D8ADD4-EF43-4A36-B448-15F7206B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551709"/>
            <a:ext cx="10659110" cy="494116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Téma práce – návrh systému řízení pro podnik navržený studentem (každý student si fiktivně založí svůj podnik a navrhne pro něj systém řízení)</a:t>
            </a:r>
          </a:p>
          <a:p>
            <a:r>
              <a:rPr lang="cs-CZ" dirty="0"/>
              <a:t>Práce musí být odevzdána přes odevzdávárnu v IS SU nejpozději do 10. 5. 2022</a:t>
            </a:r>
          </a:p>
          <a:p>
            <a:r>
              <a:rPr lang="cs-CZ" dirty="0"/>
              <a:t>Každý vypracuje vlastní práci</a:t>
            </a:r>
          </a:p>
          <a:p>
            <a:r>
              <a:rPr lang="cs-CZ" dirty="0"/>
              <a:t>Rozsah je 5 – 10 stran</a:t>
            </a:r>
          </a:p>
          <a:p>
            <a:r>
              <a:rPr lang="cs-CZ" dirty="0"/>
              <a:t>Struktura práce:</a:t>
            </a:r>
          </a:p>
          <a:p>
            <a:pPr lvl="1">
              <a:buNone/>
            </a:pPr>
            <a:r>
              <a:rPr lang="cs-CZ" dirty="0" smtClean="0"/>
              <a:t>Úvod</a:t>
            </a:r>
            <a:endParaRPr lang="cs-CZ" dirty="0"/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Popis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 podoby podniku – název, obor činnosti, velikost podniku, sídlo atd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Návrh systému řízení – strategická, taktická, operativní úroveň – způsob rozhodování a personální obsazení jednotlivých úrovní řízení.</a:t>
            </a: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Návrh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struktury 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podniku.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Návrh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způsobu plánování, typy plánů a jejich 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náplň.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Návrh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způsobu výběru pracovníků, systém vedení 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pracovníků.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Návrh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motivačního systému pro 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pracovníky.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 Návrh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kontrolního systému </a:t>
            </a:r>
            <a:r>
              <a:rPr lang="cs-CZ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podniku.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133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2ECFD90-326E-4DCA-BE70-64287455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a průběh seminářů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73D2EE1-3247-47E5-8829-FB693886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4769545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Zaměřeno na případové studie.</a:t>
            </a:r>
          </a:p>
          <a:p>
            <a:r>
              <a:rPr lang="cs-CZ" dirty="0"/>
              <a:t>Je třeba si dopředu prostudovat poskytnuté materiály.</a:t>
            </a:r>
          </a:p>
          <a:p>
            <a:r>
              <a:rPr lang="cs-CZ" dirty="0"/>
              <a:t>Semináře probíhají formou diskuse.</a:t>
            </a:r>
          </a:p>
          <a:p>
            <a:r>
              <a:rPr lang="cs-CZ" dirty="0"/>
              <a:t>Při aktivitě je možné získat jeden bod za aktivitu.</a:t>
            </a:r>
          </a:p>
          <a:p>
            <a:r>
              <a:rPr lang="cs-CZ" dirty="0"/>
              <a:t>Možnost získat body také formou plnění úkolů, pokud nejsou body získány za aktivitu.</a:t>
            </a:r>
          </a:p>
          <a:p>
            <a:r>
              <a:rPr lang="cs-CZ" dirty="0"/>
              <a:t>Jeden seminář = max. jeden bod.</a:t>
            </a:r>
          </a:p>
          <a:p>
            <a:r>
              <a:rPr lang="cs-CZ" dirty="0"/>
              <a:t>Za celý semestr je možné získat max. 5 bodů za aktivitu nebo plnění úkolů.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8A0AF59-AD6D-459D-90C3-3457EED4F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8543" y="1825625"/>
            <a:ext cx="6187057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Témata seminářů: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22. – 23. 2. - role </a:t>
            </a:r>
            <a:r>
              <a:rPr lang="cs-CZ" dirty="0"/>
              <a:t>komunikace v managementu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1. – 2. 3.– </a:t>
            </a:r>
            <a:r>
              <a:rPr lang="cs-CZ" dirty="0" err="1"/>
              <a:t>time</a:t>
            </a:r>
            <a:r>
              <a:rPr lang="cs-CZ" dirty="0"/>
              <a:t> 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8. – 9. 3. – </a:t>
            </a:r>
            <a:r>
              <a:rPr lang="cs-CZ" dirty="0"/>
              <a:t>delegování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15. – 16. 3. – </a:t>
            </a:r>
            <a:r>
              <a:rPr lang="cs-CZ" dirty="0"/>
              <a:t>řešení konfliktů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22. – 23. 3. – </a:t>
            </a:r>
            <a:r>
              <a:rPr lang="cs-CZ" dirty="0"/>
              <a:t>organizování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29. – 30. 3. – průběžný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5. – 6. 4. - plánování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12. – 13. 4. – </a:t>
            </a:r>
            <a:r>
              <a:rPr lang="cs-CZ" dirty="0"/>
              <a:t>kontrola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19. – 20.  4. – </a:t>
            </a:r>
            <a:r>
              <a:rPr lang="cs-CZ" dirty="0"/>
              <a:t>rozhodování a implementace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26. – 27. 4. – </a:t>
            </a:r>
            <a:r>
              <a:rPr lang="cs-CZ" dirty="0"/>
              <a:t>výběr pracovníků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3. – 4. 5. – </a:t>
            </a:r>
            <a:r>
              <a:rPr lang="cs-CZ" dirty="0"/>
              <a:t>vedení lidí (leadership) a motivace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10. – 11. 5. – </a:t>
            </a:r>
            <a:r>
              <a:rPr lang="cs-CZ" dirty="0"/>
              <a:t>manažerské kompetence a kompetenční modely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17. – 18. 5. – prezentace seminárních prací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5032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Konzultační hodiny: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Út – 9:00 až 12:00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St – 12:30 až 13:30</a:t>
            </a:r>
          </a:p>
          <a:p>
            <a:r>
              <a:rPr lang="cs-CZ" dirty="0" smtClean="0"/>
              <a:t>Možnosti komunikace: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Dle konzultačních hodin v kanceláři B201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Mimo konzultační hodiny po </a:t>
            </a:r>
            <a:r>
              <a:rPr lang="cs-CZ" dirty="0" err="1" smtClean="0"/>
              <a:t>mailové</a:t>
            </a:r>
            <a:r>
              <a:rPr lang="cs-CZ" dirty="0" smtClean="0"/>
              <a:t> domluvě (</a:t>
            </a:r>
            <a:r>
              <a:rPr lang="cs-CZ" dirty="0" err="1" smtClean="0">
                <a:hlinkClick r:id="rId2"/>
              </a:rPr>
              <a:t>krejci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opf.slu.cz</a:t>
            </a:r>
            <a:r>
              <a:rPr lang="cs-CZ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Online – v prostředí MS </a:t>
            </a:r>
            <a:r>
              <a:rPr lang="cs-CZ" dirty="0" err="1" smtClean="0"/>
              <a:t>Teams</a:t>
            </a:r>
            <a:r>
              <a:rPr lang="cs-CZ" dirty="0" smtClean="0"/>
              <a:t>, opět po </a:t>
            </a:r>
            <a:r>
              <a:rPr lang="cs-CZ" dirty="0" err="1" smtClean="0"/>
              <a:t>mailové</a:t>
            </a:r>
            <a:r>
              <a:rPr lang="cs-CZ" dirty="0" smtClean="0"/>
              <a:t> domluvě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499</Words>
  <Application>Microsoft Office PowerPoint</Application>
  <PresentationFormat>Vlastní</PresentationFormat>
  <Paragraphs>61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ConfettiVTI</vt:lpstr>
      <vt:lpstr>Management</vt:lpstr>
      <vt:lpstr>Podmínky absolvování předmětu</vt:lpstr>
      <vt:lpstr>Seminární práce</vt:lpstr>
      <vt:lpstr>Témata a průběh seminářů</vt:lpstr>
      <vt:lpstr>Komunikace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Petra Krejčí</dc:creator>
  <cp:lastModifiedBy>petra.krejci@centrum.cz</cp:lastModifiedBy>
  <cp:revision>11</cp:revision>
  <dcterms:created xsi:type="dcterms:W3CDTF">2022-02-16T14:41:01Z</dcterms:created>
  <dcterms:modified xsi:type="dcterms:W3CDTF">2022-02-22T11:15:15Z</dcterms:modified>
</cp:coreProperties>
</file>