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20" r:id="rId3"/>
    <p:sldId id="321" r:id="rId4"/>
    <p:sldId id="322" r:id="rId5"/>
    <p:sldId id="343" r:id="rId6"/>
    <p:sldId id="30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společnosti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vymezení a typologie firmy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se buď formuje a připravuje na svůj vznik nebo je již založená a funguje. V obou případech je možné blíže specifikovat a popsat základní informace jako například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podnikání a trh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působnosti.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400" dirty="0"/>
              <a:t>Fungující společnost se zaměří na konkrétní údaje o sobě samé a o svém dosavadním působení tj. datum a místo vzniku, zakladatelé a dosavadní pokrok.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Je-li projekt nerealizovaný, uvede se zamýšlená forma založení společnosti, horizont pro začátek podnikání, případně jiné podstatné informace spojené se založením.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Na základní otázku </a:t>
            </a:r>
            <a:r>
              <a:rPr lang="cs-CZ" sz="1400" b="1" dirty="0"/>
              <a:t>„Co chci dělat?“ </a:t>
            </a:r>
            <a:r>
              <a:rPr lang="cs-CZ" sz="1400" dirty="0"/>
              <a:t>odpovídá vize společnosti. Jde nejen o způsob a styl směřování, ale i komunikace s okolím o hodnotách, principech a kultuře celé společnosti.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Nutno uvést - </a:t>
            </a:r>
            <a:r>
              <a:rPr lang="cs-CZ" sz="1400" b="1" dirty="0"/>
              <a:t>informace o partnerech.</a:t>
            </a:r>
          </a:p>
          <a:p>
            <a:pPr>
              <a:defRPr/>
            </a:pPr>
            <a:endParaRPr lang="cs-CZ" sz="1400" b="1" dirty="0"/>
          </a:p>
          <a:p>
            <a:pPr>
              <a:defRPr/>
            </a:pPr>
            <a:r>
              <a:rPr lang="cs-CZ" sz="1400" dirty="0"/>
              <a:t>Požadavky na </a:t>
            </a:r>
            <a:r>
              <a:rPr lang="cs-CZ" sz="1400" b="1" dirty="0"/>
              <a:t>potřebnou investici </a:t>
            </a:r>
            <a:r>
              <a:rPr lang="cs-CZ" sz="1400" dirty="0"/>
              <a:t>nebo jinou spolupráci s investory, respektive dalšími subjekty.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č. 3. seminární práce - Popis společnosti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3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společnosti se dá rozdělit do následujících 4 částí: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informace o společnosti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Vize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Partneři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Základní informace o společnosti</a:t>
            </a:r>
            <a:endParaRPr lang="cs-CZ" sz="1400" dirty="0"/>
          </a:p>
          <a:p>
            <a:pPr>
              <a:defRPr/>
            </a:pPr>
            <a:r>
              <a:rPr lang="cs-CZ" sz="1400" dirty="0"/>
              <a:t>Druh podnikání a odvětví</a:t>
            </a:r>
          </a:p>
          <a:p>
            <a:pPr>
              <a:defRPr/>
            </a:pPr>
            <a:r>
              <a:rPr lang="cs-CZ" sz="1400" dirty="0"/>
              <a:t>Právní subjektivita</a:t>
            </a:r>
          </a:p>
          <a:p>
            <a:pPr>
              <a:defRPr/>
            </a:pPr>
            <a:r>
              <a:rPr lang="cs-CZ" sz="1400" dirty="0"/>
              <a:t>Vlastnictví firmy/management</a:t>
            </a:r>
          </a:p>
          <a:p>
            <a:pPr>
              <a:defRPr/>
            </a:pPr>
            <a:r>
              <a:rPr lang="cs-CZ" sz="1400" dirty="0"/>
              <a:t>Založení podniku</a:t>
            </a:r>
          </a:p>
          <a:p>
            <a:pPr>
              <a:defRPr/>
            </a:pPr>
            <a:r>
              <a:rPr lang="cs-CZ" sz="1400" dirty="0"/>
              <a:t>Lokace</a:t>
            </a:r>
          </a:p>
          <a:p>
            <a:pPr>
              <a:defRPr/>
            </a:pPr>
            <a:r>
              <a:rPr lang="cs-CZ" sz="1400" dirty="0"/>
              <a:t>Majetek, zařízení a zázemí</a:t>
            </a:r>
          </a:p>
          <a:p>
            <a:pPr>
              <a:defRPr/>
            </a:pPr>
            <a:r>
              <a:rPr lang="cs-CZ" sz="1400" dirty="0"/>
              <a:t>Relevantní historie (významné milníky, úspěchy)</a:t>
            </a:r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Vize</a:t>
            </a:r>
          </a:p>
          <a:p>
            <a:pPr>
              <a:defRPr/>
            </a:pPr>
            <a:r>
              <a:rPr lang="cs-CZ" sz="1400" dirty="0"/>
              <a:t>    Poslání</a:t>
            </a:r>
          </a:p>
          <a:p>
            <a:pPr>
              <a:defRPr/>
            </a:pPr>
            <a:r>
              <a:rPr lang="cs-CZ" sz="1400" dirty="0"/>
              <a:t>    Fáze, v níž se společnost nachází</a:t>
            </a:r>
          </a:p>
          <a:p>
            <a:pPr>
              <a:defRPr/>
            </a:pPr>
            <a:r>
              <a:rPr lang="cs-CZ" sz="1400" dirty="0"/>
              <a:t>    Plán realizace start-</a:t>
            </a:r>
            <a:r>
              <a:rPr lang="cs-CZ" sz="1400" dirty="0" err="1"/>
              <a:t>upové</a:t>
            </a:r>
            <a:r>
              <a:rPr lang="cs-CZ" sz="1400" dirty="0"/>
              <a:t> fáze</a:t>
            </a:r>
          </a:p>
          <a:p>
            <a:pPr>
              <a:defRPr/>
            </a:pPr>
            <a:r>
              <a:rPr lang="cs-CZ" sz="1400" dirty="0"/>
              <a:t>    Budoucí rozvoj společnosti</a:t>
            </a:r>
          </a:p>
          <a:p>
            <a:pPr>
              <a:defRPr/>
            </a:pPr>
            <a:endParaRPr lang="cs-CZ" sz="1400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č. 3. seminární práce - Popis společnosti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3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společnosti se dá rozdělit do následujících 4 částí: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informace o společnosti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Vize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Partneři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Partneři</a:t>
            </a:r>
          </a:p>
          <a:p>
            <a:pPr>
              <a:defRPr/>
            </a:pPr>
            <a:r>
              <a:rPr lang="cs-CZ" sz="1400" dirty="0"/>
              <a:t>    Vyjmenování strategických partnerů</a:t>
            </a:r>
          </a:p>
          <a:p>
            <a:pPr>
              <a:defRPr/>
            </a:pPr>
            <a:r>
              <a:rPr lang="cs-CZ" sz="1400" dirty="0"/>
              <a:t>    Potencionální partneři</a:t>
            </a:r>
          </a:p>
          <a:p>
            <a:pPr>
              <a:defRPr/>
            </a:pPr>
            <a:r>
              <a:rPr lang="cs-CZ" sz="1400" dirty="0"/>
              <a:t>    Přínos spolupráce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 marL="0" indent="0">
              <a:buNone/>
              <a:defRPr/>
            </a:pPr>
            <a:r>
              <a:rPr lang="cs-CZ" sz="1400" b="1" dirty="0"/>
              <a:t>Investor(</a:t>
            </a:r>
            <a:r>
              <a:rPr lang="cs-CZ" sz="1400" b="1" dirty="0" err="1"/>
              <a:t>ři</a:t>
            </a:r>
            <a:r>
              <a:rPr lang="cs-CZ" sz="1400" b="1" dirty="0"/>
              <a:t>)</a:t>
            </a:r>
          </a:p>
          <a:p>
            <a:pPr>
              <a:defRPr/>
            </a:pPr>
            <a:r>
              <a:rPr lang="cs-CZ" sz="1400" dirty="0"/>
              <a:t>nároky, forma spolupráce (skrytý společník, jednatel, spolumajitel…)</a:t>
            </a:r>
          </a:p>
          <a:p>
            <a:pPr>
              <a:defRPr/>
            </a:pPr>
            <a:r>
              <a:rPr lang="cs-CZ" sz="1400" dirty="0"/>
              <a:t>finanční/strategická pomoc výše investice versus podíl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1400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č. 3. seminární práce - Popis společnosti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0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10988</TotalTime>
  <Words>359</Words>
  <Application>Microsoft Office PowerPoint</Application>
  <PresentationFormat>Předvádění na obrazovce (16:9)</PresentationFormat>
  <Paragraphs>95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SLU</vt:lpstr>
      <vt:lpstr>Popis společnosti 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ada0002</cp:lastModifiedBy>
  <cp:revision>145</cp:revision>
  <dcterms:created xsi:type="dcterms:W3CDTF">2016-07-06T15:42:34Z</dcterms:created>
  <dcterms:modified xsi:type="dcterms:W3CDTF">2020-03-13T07:19:36Z</dcterms:modified>
</cp:coreProperties>
</file>