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8" r:id="rId3"/>
    <p:sldId id="351" r:id="rId4"/>
    <p:sldId id="257" r:id="rId5"/>
    <p:sldId id="349" r:id="rId6"/>
    <p:sldId id="350" r:id="rId7"/>
    <p:sldId id="343" r:id="rId8"/>
    <p:sldId id="309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01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55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5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4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 (1)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Vašeho byznys modelu</a:t>
            </a:r>
          </a:p>
          <a:p>
            <a:pPr marL="0" indent="0" algn="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firma fungovat a generovat příjmy?</a:t>
            </a:r>
          </a:p>
          <a:p>
            <a:pPr marL="0" indent="0" algn="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hodnotu bude nabízet zákazníkům ?</a:t>
            </a:r>
          </a:p>
          <a:p>
            <a:pPr marL="0" indent="0" algn="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5112568" cy="40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Dnešním úkolem je vytvořit body v business modelu </a:t>
            </a:r>
            <a:r>
              <a:rPr lang="cs-CZ" alt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5. </a:t>
            </a:r>
          </a:p>
          <a:p>
            <a:pPr marL="0" indent="0">
              <a:buNone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pravou stranu business modelu, která se zaměřuje na:</a:t>
            </a:r>
          </a:p>
          <a:p>
            <a:pPr>
              <a:buFont typeface="+mj-lt"/>
              <a:buAutoNum type="arabicPeriod"/>
            </a:pPr>
            <a:endParaRPr lang="cs-CZ" alt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Poskytovaná hodnota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kanály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jakým způsobem kontaktujete svého zákazníka a jakým způsobem doručujete své výrobky nebo služby.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5184576" y="1419622"/>
            <a:ext cx="3779912" cy="2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5112568" cy="4028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Zákaznické segmenty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Poskytovaná hodnota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činnosti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zdroje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partnerství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se zákazníky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kanály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Určete, jakým způsobem kontaktujete svého zákazníka a jakým způsobem doručujete své výrobky nebo služby.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příjmů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/>
            </a:pPr>
            <a:endParaRPr lang="cs-CZ" alt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nákladů </a:t>
            </a:r>
            <a:r>
              <a:rPr lang="cs-CZ" alt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Sepište všechny nejdůležitější náklady, které jsou spojené s vaší podnikatelskou činností.</a:t>
            </a: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5184576" y="1419622"/>
            <a:ext cx="3779912" cy="2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53D83-3308-41C9-9191-BE2907D0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-37232" y="54108"/>
            <a:ext cx="9036496" cy="5035283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 rot="16200000">
            <a:off x="7091926" y="3038574"/>
            <a:ext cx="3744416" cy="744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Tvorba business modelů (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800" i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Pigneur</a:t>
            </a:r>
            <a:r>
              <a:rPr lang="cs-CZ" alt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ED1DA5-7715-4293-9A1B-504F757D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64"/>
            <a:ext cx="7778841" cy="51435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9CEBF57-8842-41E8-84EA-3BA9CD24583B}"/>
              </a:ext>
            </a:extLst>
          </p:cNvPr>
          <p:cNvSpPr txBox="1"/>
          <p:nvPr/>
        </p:nvSpPr>
        <p:spPr>
          <a:xfrm>
            <a:off x="7596336" y="4083918"/>
            <a:ext cx="1368152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6228184" y="1309812"/>
            <a:ext cx="21602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CANVAS Business Model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CEBF57-8842-41E8-84EA-3BA9CD24583B}"/>
              </a:ext>
            </a:extLst>
          </p:cNvPr>
          <p:cNvSpPr txBox="1"/>
          <p:nvPr/>
        </p:nvSpPr>
        <p:spPr>
          <a:xfrm>
            <a:off x="6012160" y="4083918"/>
            <a:ext cx="2952328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D4E15D-B1D1-44B5-9F78-99611D5CA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58"/>
          <a:stretch/>
        </p:blipFill>
        <p:spPr>
          <a:xfrm>
            <a:off x="251520" y="16419"/>
            <a:ext cx="5777081" cy="51128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2FA588-2EC3-40A4-A65B-E191D6D36F93}"/>
              </a:ext>
            </a:extLst>
          </p:cNvPr>
          <p:cNvSpPr txBox="1"/>
          <p:nvPr/>
        </p:nvSpPr>
        <p:spPr>
          <a:xfrm>
            <a:off x="6028601" y="555526"/>
            <a:ext cx="1862663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0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</TotalTime>
  <Words>482</Words>
  <Application>Microsoft Office PowerPoint</Application>
  <PresentationFormat>Předvádění na obrazovce (16:9)</PresentationFormat>
  <Paragraphs>83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Enriqueta</vt:lpstr>
      <vt:lpstr>Times New Roman</vt:lpstr>
      <vt:lpstr>Wingdings</vt:lpstr>
      <vt:lpstr>SLU</vt:lpstr>
      <vt:lpstr>Business model  CANVAS (1) </vt:lpstr>
      <vt:lpstr>CANVAS Business Model</vt:lpstr>
      <vt:lpstr>CANVAS Business Model</vt:lpstr>
      <vt:lpstr>CANVAS Business Model</vt:lpstr>
      <vt:lpstr>CANVAS Business Model</vt:lpstr>
      <vt:lpstr>CANVAS Business Model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ada0002</cp:lastModifiedBy>
  <cp:revision>153</cp:revision>
  <dcterms:created xsi:type="dcterms:W3CDTF">2016-07-06T15:42:34Z</dcterms:created>
  <dcterms:modified xsi:type="dcterms:W3CDTF">2020-03-13T07:31:06Z</dcterms:modified>
</cp:coreProperties>
</file>