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48" r:id="rId3"/>
    <p:sldId id="257" r:id="rId4"/>
    <p:sldId id="350" r:id="rId5"/>
    <p:sldId id="343" r:id="rId6"/>
    <p:sldId id="309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16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647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model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 (2) – levá strana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Vašeho byznys modelu</a:t>
            </a: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partnerství, klíčové zdroje a činnosti bude firma potřebovat?</a:t>
            </a: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oblasti budou hlavními nákladovými zdroji?</a:t>
            </a:r>
          </a:p>
          <a:p>
            <a:pPr marL="0" indent="0" algn="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5112568" cy="40288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endParaRPr lang="cs-CZ" altLang="cs-CZ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Dnešním úkolem je vytvořit body v business modelu </a:t>
            </a:r>
            <a:r>
              <a:rPr lang="cs-CZ" alt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Canvas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– 9. </a:t>
            </a:r>
          </a:p>
          <a:p>
            <a:pPr marL="0" indent="0">
              <a:buNone/>
            </a:pPr>
            <a:endParaRPr lang="cs-CZ" altLang="cs-CZ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levou stranu business modelu, která se zaměřuje na:</a:t>
            </a:r>
          </a:p>
          <a:p>
            <a:pPr marL="0" indent="0">
              <a:buNone/>
            </a:pPr>
            <a:endParaRPr lang="cs-CZ" altLang="cs-CZ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6"/>
            </a:pPr>
            <a:r>
              <a:rPr lang="cs-CZ" alt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zdroje 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Určete, co všechno potřebujete, abyste mohli provádět klíčové činnosti. Patří sem fyzické zdroje, duševní zdroje, lidské zdroje a finanční zdroje.</a:t>
            </a:r>
          </a:p>
          <a:p>
            <a:pPr>
              <a:buFont typeface="+mj-lt"/>
              <a:buAutoNum type="arabicPeriod" startAt="6"/>
            </a:pPr>
            <a:endParaRPr lang="cs-CZ" altLang="cs-CZ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6"/>
            </a:pPr>
            <a:r>
              <a:rPr lang="cs-CZ" alt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aktivity 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Vyjmenujte základní činnosti, pomocí kterých vyrábíte výrobky nebo poskytujete služby. Mezi klíčové činnosti zpravidla patří výroba, realizace služby, komunikace nebo koordinace.</a:t>
            </a:r>
          </a:p>
          <a:p>
            <a:pPr>
              <a:buFont typeface="+mj-lt"/>
              <a:buAutoNum type="arabicPeriod" startAt="6"/>
            </a:pPr>
            <a:endParaRPr lang="cs-CZ" altLang="cs-CZ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6"/>
            </a:pPr>
            <a:r>
              <a:rPr lang="cs-CZ" alt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Klíčová partnerství 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Pro své podnikání potřebujete další subjekty. Mohou to být například dodavatelé nebo jiní partneři.</a:t>
            </a:r>
          </a:p>
          <a:p>
            <a:pPr>
              <a:buFont typeface="+mj-lt"/>
              <a:buAutoNum type="arabicPeriod" startAt="6"/>
            </a:pPr>
            <a:endParaRPr lang="cs-CZ" altLang="cs-CZ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6"/>
            </a:pPr>
            <a:endParaRPr lang="cs-CZ" altLang="cs-CZ" sz="1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6"/>
            </a:pPr>
            <a:r>
              <a:rPr lang="cs-CZ" altLang="cs-CZ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nákladů 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Sepište všechny nejdůležitější náklady, které jsou spojené s vaší podnikatelskou činností.</a:t>
            </a:r>
          </a:p>
          <a:p>
            <a:pPr>
              <a:buFont typeface="+mj-lt"/>
              <a:buAutoNum type="arabicPeriod" startAt="6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CANVAS Business Model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E953D83-3308-41C9-9191-BE2907D04C6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9" b="2401"/>
          <a:stretch/>
        </p:blipFill>
        <p:spPr>
          <a:xfrm>
            <a:off x="5184576" y="1419622"/>
            <a:ext cx="3779912" cy="240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34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228184" y="1309812"/>
            <a:ext cx="21602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CANVAS Business Model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E953D83-3308-41C9-9191-BE2907D04C6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9" b="2401"/>
          <a:stretch/>
        </p:blipFill>
        <p:spPr>
          <a:xfrm>
            <a:off x="-37232" y="54108"/>
            <a:ext cx="9036496" cy="5035283"/>
          </a:xfrm>
          <a:prstGeom prst="rect">
            <a:avLst/>
          </a:prstGeom>
        </p:spPr>
      </p:pic>
      <p:sp>
        <p:nvSpPr>
          <p:cNvPr id="12" name="Zástupný symbol pro obsah 2"/>
          <p:cNvSpPr txBox="1">
            <a:spLocks/>
          </p:cNvSpPr>
          <p:nvPr/>
        </p:nvSpPr>
        <p:spPr>
          <a:xfrm rot="16200000">
            <a:off x="7091926" y="3038574"/>
            <a:ext cx="3744416" cy="7446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Tvorba business modelů (</a:t>
            </a:r>
            <a:r>
              <a:rPr lang="cs-CZ" altLang="cs-CZ" sz="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Osterwalder</a:t>
            </a:r>
            <a:r>
              <a:rPr lang="cs-CZ" altLang="cs-CZ" sz="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Pigneur</a:t>
            </a:r>
            <a:r>
              <a:rPr lang="cs-CZ" altLang="cs-CZ" sz="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2010)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228184" y="1309812"/>
            <a:ext cx="216024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CANVAS Business Model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9CEBF57-8842-41E8-84EA-3BA9CD24583B}"/>
              </a:ext>
            </a:extLst>
          </p:cNvPr>
          <p:cNvSpPr txBox="1"/>
          <p:nvPr/>
        </p:nvSpPr>
        <p:spPr>
          <a:xfrm>
            <a:off x="6012160" y="4083918"/>
            <a:ext cx="2952328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2D4E15D-B1D1-44B5-9F78-99611D5CAD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958"/>
          <a:stretch/>
        </p:blipFill>
        <p:spPr>
          <a:xfrm>
            <a:off x="251520" y="16419"/>
            <a:ext cx="5777081" cy="5112885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02FA588-2EC3-40A4-A65B-E191D6D36F93}"/>
              </a:ext>
            </a:extLst>
          </p:cNvPr>
          <p:cNvSpPr txBox="1"/>
          <p:nvPr/>
        </p:nvSpPr>
        <p:spPr>
          <a:xfrm>
            <a:off x="6028601" y="555526"/>
            <a:ext cx="1862663" cy="9361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0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11024</TotalTime>
  <Words>237</Words>
  <Application>Microsoft Office PowerPoint</Application>
  <PresentationFormat>Předvádění na obrazovce (16:9)</PresentationFormat>
  <Paragraphs>57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Wingdings</vt:lpstr>
      <vt:lpstr>SLU</vt:lpstr>
      <vt:lpstr>Business model  CANVAS (2) – levá strana </vt:lpstr>
      <vt:lpstr>CANVAS Business Model</vt:lpstr>
      <vt:lpstr>CANVAS Business Model</vt:lpstr>
      <vt:lpstr>CANVAS Business Model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ada0002</cp:lastModifiedBy>
  <cp:revision>155</cp:revision>
  <dcterms:created xsi:type="dcterms:W3CDTF">2016-07-06T15:42:34Z</dcterms:created>
  <dcterms:modified xsi:type="dcterms:W3CDTF">2020-03-13T07:30:08Z</dcterms:modified>
</cp:coreProperties>
</file>