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348" r:id="rId3"/>
    <p:sldId id="349" r:id="rId4"/>
    <p:sldId id="343" r:id="rId5"/>
    <p:sldId id="309" r:id="rId6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12C8C85-51F0-491E-9774-3900AFEF0FD7}" styleName="Světlý styl 2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3" d="100"/>
          <a:sy n="143" d="100"/>
        </p:scale>
        <p:origin x="684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05.04.2021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10163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95826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Marketingový plán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395536" y="2499742"/>
            <a:ext cx="5256584" cy="208823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cs-CZ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23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23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23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23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23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23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23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23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23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23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084168" y="3723878"/>
            <a:ext cx="2888103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Pavel Adámek, Ph.D.</a:t>
            </a:r>
          </a:p>
          <a:p>
            <a:pPr algn="r"/>
            <a:r>
              <a:rPr lang="pl-PL" altLang="cs-CZ" sz="900" b="1" i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adamek@opf.slu.cz</a:t>
            </a:r>
          </a:p>
          <a:p>
            <a:pPr algn="r"/>
            <a:r>
              <a:rPr lang="pl-PL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endParaRPr lang="cs-CZ" altLang="cs-CZ" sz="9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843558"/>
            <a:ext cx="7776864" cy="40288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sz="1800" dirty="0"/>
              <a:t>Znalost prostředí, trhu, zákazníků (segmentů), konkurence</a:t>
            </a:r>
          </a:p>
          <a:p>
            <a:pPr lvl="0"/>
            <a:endParaRPr lang="cs-CZ" sz="1800" dirty="0"/>
          </a:p>
          <a:p>
            <a:pPr lvl="0"/>
            <a:r>
              <a:rPr lang="cs-CZ" sz="1800" dirty="0"/>
              <a:t>Marketingové cíle </a:t>
            </a:r>
          </a:p>
          <a:p>
            <a:pPr lvl="0"/>
            <a:endParaRPr lang="cs-CZ" sz="1800" dirty="0"/>
          </a:p>
          <a:p>
            <a:pPr lvl="0"/>
            <a:r>
              <a:rPr lang="cs-CZ" sz="1800" dirty="0"/>
              <a:t>Marketingová strategie</a:t>
            </a:r>
          </a:p>
          <a:p>
            <a:pPr lvl="0"/>
            <a:endParaRPr lang="cs-CZ" sz="1800" dirty="0"/>
          </a:p>
          <a:p>
            <a:pPr lvl="0"/>
            <a:r>
              <a:rPr lang="cs-CZ" sz="1800" dirty="0"/>
              <a:t>Marketingové nástroje (mix), kdo je realizuje (odpovědnost)</a:t>
            </a:r>
          </a:p>
          <a:p>
            <a:pPr lvl="0"/>
            <a:endParaRPr lang="cs-CZ" sz="1800" dirty="0"/>
          </a:p>
          <a:p>
            <a:pPr lvl="0"/>
            <a:r>
              <a:rPr lang="cs-CZ" sz="1800" dirty="0"/>
              <a:t>Marketingový rozpočet (náklady)</a:t>
            </a:r>
          </a:p>
          <a:p>
            <a:pPr lvl="0"/>
            <a:endParaRPr lang="cs-CZ" sz="1800" dirty="0"/>
          </a:p>
          <a:p>
            <a:pPr lvl="0"/>
            <a:r>
              <a:rPr lang="cs-CZ" sz="1800" dirty="0"/>
              <a:t>Jak hodnotit efektivitu zvolených marketingových nástrojů? </a:t>
            </a:r>
            <a:endParaRPr lang="cs-CZ" b="1" dirty="0"/>
          </a:p>
          <a:p>
            <a:pPr lvl="0"/>
            <a:endParaRPr lang="en-GB" dirty="0"/>
          </a:p>
          <a:p>
            <a:pPr>
              <a:buFont typeface="+mj-lt"/>
              <a:buAutoNum type="arabicPeriod" startAt="6"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Marketingový plán</a:t>
            </a:r>
          </a:p>
        </p:txBody>
      </p:sp>
    </p:spTree>
    <p:extLst>
      <p:ext uri="{BB962C8B-B14F-4D97-AF65-F5344CB8AC3E}">
        <p14:creationId xmlns:p14="http://schemas.microsoft.com/office/powerpoint/2010/main" val="792348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843558"/>
            <a:ext cx="7776864" cy="40288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sz="1800" dirty="0"/>
              <a:t>Product – výrobková politika</a:t>
            </a:r>
          </a:p>
          <a:p>
            <a:pPr lvl="0"/>
            <a:r>
              <a:rPr lang="cs-CZ" sz="1800" dirty="0"/>
              <a:t>Price – cenová politika</a:t>
            </a:r>
          </a:p>
          <a:p>
            <a:pPr lvl="0"/>
            <a:r>
              <a:rPr lang="cs-CZ" sz="1800" dirty="0"/>
              <a:t>Place – distribuční politika</a:t>
            </a:r>
          </a:p>
          <a:p>
            <a:pPr lvl="0"/>
            <a:r>
              <a:rPr lang="cs-CZ" sz="1800" dirty="0"/>
              <a:t>Promotion – komunikační politika (reklama, podpora prodeje, public relations, osobní prodej, přímý marketing – tzv. komunikační mix)</a:t>
            </a:r>
          </a:p>
          <a:p>
            <a:pPr lvl="0"/>
            <a:endParaRPr lang="cs-CZ" sz="1800" dirty="0"/>
          </a:p>
          <a:p>
            <a:pPr lvl="0"/>
            <a:endParaRPr lang="cs-CZ" sz="1800" dirty="0"/>
          </a:p>
          <a:p>
            <a:pPr lvl="0"/>
            <a:r>
              <a:rPr lang="cs-CZ" sz="1800" dirty="0"/>
              <a:t>Customer solution - řešení potřeb zákazníka (odpovídá Product ze 4P)</a:t>
            </a:r>
          </a:p>
          <a:p>
            <a:pPr lvl="0"/>
            <a:r>
              <a:rPr lang="cs-CZ" sz="1800" dirty="0" err="1"/>
              <a:t>Cost</a:t>
            </a:r>
            <a:r>
              <a:rPr lang="cs-CZ" sz="1800" dirty="0"/>
              <a:t> - náklady vzniklé zákazníkovi (odpovídá Price ze 4P)</a:t>
            </a:r>
          </a:p>
          <a:p>
            <a:pPr lvl="0"/>
            <a:r>
              <a:rPr lang="cs-CZ" sz="1800" dirty="0"/>
              <a:t>Convenience (Channel) - dostupnost řešení (odpovídá Place ze 4P)</a:t>
            </a:r>
          </a:p>
          <a:p>
            <a:pPr lvl="0"/>
            <a:r>
              <a:rPr lang="cs-CZ" sz="1800" dirty="0"/>
              <a:t>Communication - komunikace (odpovídá Promotion ze 4P)</a:t>
            </a:r>
          </a:p>
          <a:p>
            <a:pPr lvl="0"/>
            <a:endParaRPr lang="en-GB" dirty="0"/>
          </a:p>
          <a:p>
            <a:pPr>
              <a:buFont typeface="+mj-lt"/>
              <a:buAutoNum type="arabicPeriod" startAt="6"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Marketingové nástroje</a:t>
            </a:r>
          </a:p>
        </p:txBody>
      </p:sp>
    </p:spTree>
    <p:extLst>
      <p:ext uri="{BB962C8B-B14F-4D97-AF65-F5344CB8AC3E}">
        <p14:creationId xmlns:p14="http://schemas.microsoft.com/office/powerpoint/2010/main" val="1611138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067944" y="2067694"/>
            <a:ext cx="4104456" cy="25202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ctr">
              <a:buNone/>
            </a:pPr>
            <a:r>
              <a:rPr 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………….</a:t>
            </a:r>
          </a:p>
          <a:p>
            <a:pPr marL="0" indent="0" algn="ctr">
              <a:buNone/>
            </a:pPr>
            <a:r>
              <a:rPr 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………….</a:t>
            </a:r>
          </a:p>
          <a:p>
            <a:pPr marL="0" indent="0" algn="ctr">
              <a:buNone/>
            </a:pPr>
            <a:r>
              <a:rPr 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………….</a:t>
            </a:r>
          </a:p>
          <a:p>
            <a:pPr marL="0" indent="0" algn="ctr">
              <a:buNone/>
            </a:pPr>
            <a:endParaRPr lang="cs-CZ" sz="14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24482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Dotazy a diskuse 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713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</a:t>
            </a: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přeji Vám úspěšný den </a:t>
            </a:r>
            <a:r>
              <a:rPr lang="cs-CZ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cs-CZ" sz="20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Pavel Adámek, Ph.D.</a:t>
            </a:r>
          </a:p>
          <a:p>
            <a:pPr algn="r"/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adamek@opf.slu.cz</a:t>
            </a:r>
            <a:endParaRPr lang="cs-CZ" altLang="cs-CZ" sz="9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0920397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11090</TotalTime>
  <Words>187</Words>
  <Application>Microsoft Office PowerPoint</Application>
  <PresentationFormat>Předvádění na obrazovce (16:9)</PresentationFormat>
  <Paragraphs>56</Paragraphs>
  <Slides>5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Calibri</vt:lpstr>
      <vt:lpstr>Times New Roman</vt:lpstr>
      <vt:lpstr>Wingdings</vt:lpstr>
      <vt:lpstr>SLU</vt:lpstr>
      <vt:lpstr>Marketingový plán </vt:lpstr>
      <vt:lpstr>Marketingový plán</vt:lpstr>
      <vt:lpstr>Marketingové nástroje</vt:lpstr>
      <vt:lpstr>Prezentace aplikace PowerPoint</vt:lpstr>
      <vt:lpstr> Děkuji za pozornost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Pavel Adámek</cp:lastModifiedBy>
  <cp:revision>173</cp:revision>
  <dcterms:created xsi:type="dcterms:W3CDTF">2016-07-06T15:42:34Z</dcterms:created>
  <dcterms:modified xsi:type="dcterms:W3CDTF">2021-04-05T18:19:57Z</dcterms:modified>
</cp:coreProperties>
</file>