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48" r:id="rId3"/>
    <p:sldId id="349" r:id="rId4"/>
    <p:sldId id="343" r:id="rId5"/>
    <p:sldId id="309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16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58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 plán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2499742"/>
            <a:ext cx="5256584" cy="2088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776864" cy="4028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Znalost prostředí, trhu, zákazníků (segmentů), konkurence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Marketingové cíle 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Marketingová strategie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Marketingové nástroje (mix), kdo je realizuje (odpovědnost)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Marketingový rozpočet (náklady)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Jak hodnotit efektivitu zvolených marketingových nástrojů? </a:t>
            </a:r>
            <a:endParaRPr lang="cs-CZ" b="1" dirty="0"/>
          </a:p>
          <a:p>
            <a:pPr lvl="0"/>
            <a:endParaRPr lang="en-GB" dirty="0"/>
          </a:p>
          <a:p>
            <a:pPr>
              <a:buFont typeface="+mj-lt"/>
              <a:buAutoNum type="arabicPeriod" startAt="6"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Marketingový plán</a:t>
            </a:r>
          </a:p>
        </p:txBody>
      </p:sp>
    </p:spTree>
    <p:extLst>
      <p:ext uri="{BB962C8B-B14F-4D97-AF65-F5344CB8AC3E}">
        <p14:creationId xmlns:p14="http://schemas.microsoft.com/office/powerpoint/2010/main" val="79234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776864" cy="4028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Product – výrobková politika</a:t>
            </a:r>
          </a:p>
          <a:p>
            <a:pPr lvl="0"/>
            <a:r>
              <a:rPr lang="cs-CZ" sz="1800" dirty="0"/>
              <a:t>Price – cenová politika</a:t>
            </a:r>
          </a:p>
          <a:p>
            <a:pPr lvl="0"/>
            <a:r>
              <a:rPr lang="cs-CZ" sz="1800" dirty="0"/>
              <a:t>Place – distribuční politika</a:t>
            </a:r>
          </a:p>
          <a:p>
            <a:pPr lvl="0"/>
            <a:r>
              <a:rPr lang="cs-CZ" sz="1800" dirty="0"/>
              <a:t>Promotion – komunikační politika (reklama, podpora prodeje, public relations, osobní prodej, přímý marketing – tzv. komunikační mix)</a:t>
            </a:r>
          </a:p>
          <a:p>
            <a:pPr lvl="0"/>
            <a:endParaRPr lang="cs-CZ" sz="1800" dirty="0"/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Customer solution - řešení potřeb zákazníka (odpovídá Product ze 4P)</a:t>
            </a:r>
          </a:p>
          <a:p>
            <a:pPr lvl="0"/>
            <a:r>
              <a:rPr lang="cs-CZ" sz="1800" dirty="0" err="1"/>
              <a:t>Cost</a:t>
            </a:r>
            <a:r>
              <a:rPr lang="cs-CZ" sz="1800" dirty="0"/>
              <a:t> - náklady vzniklé zákazníkovi (odpovídá Price ze 4P)</a:t>
            </a:r>
          </a:p>
          <a:p>
            <a:pPr lvl="0"/>
            <a:r>
              <a:rPr lang="cs-CZ" sz="1800" dirty="0"/>
              <a:t>Convenience (Channel) - dostupnost řešení (odpovídá Place ze 4P)</a:t>
            </a:r>
          </a:p>
          <a:p>
            <a:pPr lvl="0"/>
            <a:r>
              <a:rPr lang="cs-CZ" sz="1800" dirty="0"/>
              <a:t>Communication - komunikace (odpovídá Promotion ze 4P)</a:t>
            </a:r>
          </a:p>
          <a:p>
            <a:pPr lvl="0"/>
            <a:endParaRPr lang="en-GB" dirty="0"/>
          </a:p>
          <a:p>
            <a:pPr>
              <a:buFont typeface="+mj-lt"/>
              <a:buAutoNum type="arabicPeriod" startAt="6"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Marketingové nástroje</a:t>
            </a:r>
          </a:p>
        </p:txBody>
      </p:sp>
    </p:spTree>
    <p:extLst>
      <p:ext uri="{BB962C8B-B14F-4D97-AF65-F5344CB8AC3E}">
        <p14:creationId xmlns:p14="http://schemas.microsoft.com/office/powerpoint/2010/main" val="161113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11090</TotalTime>
  <Words>187</Words>
  <Application>Microsoft Office PowerPoint</Application>
  <PresentationFormat>Předvádění na obrazovce (16:9)</PresentationFormat>
  <Paragraphs>56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SLU</vt:lpstr>
      <vt:lpstr>Marketingový plán </vt:lpstr>
      <vt:lpstr>Marketingový plán</vt:lpstr>
      <vt:lpstr>Marketingové nástroje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173</cp:revision>
  <dcterms:created xsi:type="dcterms:W3CDTF">2016-07-06T15:42:34Z</dcterms:created>
  <dcterms:modified xsi:type="dcterms:W3CDTF">2021-04-05T18:19:57Z</dcterms:modified>
</cp:coreProperties>
</file>