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7870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542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814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584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8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use-pipes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ohemiacrystal-eshop.com/oblibene-kolekce/brousene-sklo/?gclid=Cj0KCQjw1Iv0BRDaARIsAGTWD1sgaEShwnQs-smHMJBcsvGsjOe29r69Hzlv4lz1deGZe3-zLXX4c00aAsdLEALw_wcB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rell.cz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Výzvy k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mixu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Výzva k produktu.</a:t>
            </a: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Výzva k distribuci.</a:t>
            </a: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Výzva ke komunikaci.</a:t>
            </a:r>
          </a:p>
          <a:p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Úkol </a:t>
            </a:r>
            <a:r>
              <a:rPr lang="cs-CZ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Birel</a:t>
            </a: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4080" y="869960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</a:rPr>
              <a:t>Češi! </a:t>
            </a:r>
          </a:p>
          <a:p>
            <a:r>
              <a:rPr lang="cs-CZ" sz="2400" dirty="0">
                <a:solidFill>
                  <a:srgbClr val="002060"/>
                </a:solidFill>
              </a:rPr>
              <a:t>Svébytný národ v srdci Evropy.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/>
              <a:t>1 Výzva k produktu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054610"/>
            <a:ext cx="2466975" cy="18478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524" y="1707654"/>
            <a:ext cx="3104575" cy="323158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379" y="2931790"/>
            <a:ext cx="2514600" cy="1819275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080" y="2931790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901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Pochopte se/nás/Čechy </a:t>
            </a:r>
            <a:r>
              <a:rPr lang="cs-CZ" dirty="0">
                <a:solidFill>
                  <a:srgbClr val="002060"/>
                </a:solidFill>
                <a:sym typeface="Wingdings" panose="05000000000000000000" pitchFamily="2" charset="2"/>
              </a:rPr>
              <a:t></a:t>
            </a:r>
            <a:endParaRPr lang="cs-CZ" dirty="0">
              <a:solidFill>
                <a:srgbClr val="002060"/>
              </a:solidFill>
            </a:endParaRPr>
          </a:p>
          <a:p>
            <a:endParaRPr lang="cs-CZ" dirty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002060"/>
                </a:solidFill>
              </a:rPr>
              <a:t>Pochopte cílovou zemi.</a:t>
            </a:r>
          </a:p>
          <a:p>
            <a:endParaRPr lang="cs-CZ" dirty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002060"/>
                </a:solidFill>
              </a:rPr>
              <a:t>Navrhněte, dle všeho z přednášky o produktu, jak by měl vypadat typicky český řetězec rychlého občerstvení v cílové zemi. (jde nám čistě o produkt/službu, ne o ceny/komunikaci/apod.)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Úkoly </a:t>
            </a:r>
          </a:p>
        </p:txBody>
      </p:sp>
    </p:spTree>
    <p:extLst>
      <p:ext uri="{BB962C8B-B14F-4D97-AF65-F5344CB8AC3E}">
        <p14:creationId xmlns:p14="http://schemas.microsoft.com/office/powerpoint/2010/main" val="1333070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2 Výzva k distribuci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7467600" cy="3314382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Potřebujeme nastavit distribuci!</a:t>
            </a:r>
          </a:p>
          <a:p>
            <a:endParaRPr lang="cs-CZ" dirty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002060"/>
                </a:solidFill>
                <a:hlinkClick r:id="rId3"/>
              </a:rPr>
              <a:t>https://www.meduse-pipes.com/</a:t>
            </a:r>
            <a:r>
              <a:rPr lang="cs-CZ" dirty="0">
                <a:solidFill>
                  <a:srgbClr val="002060"/>
                </a:solidFill>
              </a:rPr>
              <a:t> </a:t>
            </a:r>
          </a:p>
          <a:p>
            <a:endParaRPr lang="cs-CZ" dirty="0">
              <a:solidFill>
                <a:srgbClr val="002060"/>
              </a:solidFill>
            </a:endParaRPr>
          </a:p>
          <a:p>
            <a:r>
              <a:rPr lang="cs-CZ" dirty="0">
                <a:hlinkClick r:id="rId4"/>
              </a:rPr>
              <a:t>https://www.bohemiacrystal-eshop.com/oblibene-kolekce/brousene-sklo/?gclid=Cj0KCQjw1Iv0BRDaARIsAGTWD1sgaEShwnQs-smHMJBcsvGsjOe29r69Hzlv4lz1deGZe3-zLXX4c00aAsdLEALw_wcB</a:t>
            </a:r>
            <a:endParaRPr lang="cs-CZ" dirty="0"/>
          </a:p>
          <a:p>
            <a:endParaRPr lang="cs-CZ" dirty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002060"/>
                </a:solidFill>
              </a:rPr>
              <a:t>Úkoly: pochopte produkt, cílovou zemi, jak v dané zemi nastavíme distribuci?</a:t>
            </a:r>
          </a:p>
        </p:txBody>
      </p:sp>
    </p:spTree>
    <p:extLst>
      <p:ext uri="{BB962C8B-B14F-4D97-AF65-F5344CB8AC3E}">
        <p14:creationId xmlns:p14="http://schemas.microsoft.com/office/powerpoint/2010/main" val="3431594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3312368" cy="34563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</a:rPr>
              <a:t>Američtí vědci zjistili, že při listování časopisem strávíme 1 vteřinu nad stránkou rozhodováním, zda si ji přečteme!</a:t>
            </a:r>
          </a:p>
          <a:p>
            <a:r>
              <a:rPr lang="cs-CZ" sz="2400" dirty="0">
                <a:solidFill>
                  <a:srgbClr val="002060"/>
                </a:solidFill>
              </a:rPr>
              <a:t>Úkol: využijte model AIDA pro navržení celostránkové reklamy.</a:t>
            </a:r>
          </a:p>
          <a:p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3 Výzva ke komunikaci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1275606"/>
            <a:ext cx="5013176" cy="3342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854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4 Úkol </a:t>
            </a:r>
            <a:r>
              <a:rPr lang="cs-CZ" dirty="0" err="1"/>
              <a:t>Birel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7920880" cy="331438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Co to </a:t>
            </a:r>
            <a:r>
              <a:rPr lang="cs-CZ" dirty="0">
                <a:solidFill>
                  <a:srgbClr val="002060"/>
                </a:solidFill>
                <a:hlinkClick r:id="rId3"/>
              </a:rPr>
              <a:t>je</a:t>
            </a:r>
            <a:r>
              <a:rPr lang="cs-CZ" dirty="0">
                <a:solidFill>
                  <a:srgbClr val="002060"/>
                </a:solidFill>
              </a:rPr>
              <a:t>.</a:t>
            </a:r>
          </a:p>
          <a:p>
            <a:endParaRPr lang="cs-CZ" dirty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002060"/>
                </a:solidFill>
              </a:rPr>
              <a:t>Představte si, že je to novinka, prodává se jen v ČR, chceme to dostat do světa.</a:t>
            </a:r>
          </a:p>
          <a:p>
            <a:endParaRPr lang="cs-CZ" dirty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002060"/>
                </a:solidFill>
              </a:rPr>
              <a:t>Které evropské země zvolíme a proč?</a:t>
            </a:r>
          </a:p>
          <a:p>
            <a:r>
              <a:rPr lang="cs-CZ" dirty="0">
                <a:solidFill>
                  <a:srgbClr val="002060"/>
                </a:solidFill>
              </a:rPr>
              <a:t>S jakou hodnotou budeme vstupovat na trh?</a:t>
            </a:r>
          </a:p>
          <a:p>
            <a:r>
              <a:rPr lang="cs-CZ" dirty="0">
                <a:solidFill>
                  <a:srgbClr val="002060"/>
                </a:solidFill>
              </a:rPr>
              <a:t>Jak tomu přizpůsobíme komunikaci?</a:t>
            </a:r>
          </a:p>
          <a:p>
            <a:r>
              <a:rPr lang="cs-CZ" dirty="0">
                <a:solidFill>
                  <a:srgbClr val="002060"/>
                </a:solidFill>
              </a:rPr>
              <a:t>Jak nastavíme cenu?</a:t>
            </a:r>
          </a:p>
          <a:p>
            <a:r>
              <a:rPr lang="cs-CZ" dirty="0">
                <a:solidFill>
                  <a:srgbClr val="002060"/>
                </a:solidFill>
              </a:rPr>
              <a:t>Kde by měl být dostupný?</a:t>
            </a:r>
          </a:p>
        </p:txBody>
      </p:sp>
    </p:spTree>
    <p:extLst>
      <p:ext uri="{BB962C8B-B14F-4D97-AF65-F5344CB8AC3E}">
        <p14:creationId xmlns:p14="http://schemas.microsoft.com/office/powerpoint/2010/main" val="341253197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2323</TotalTime>
  <Words>247</Words>
  <Application>Microsoft Office PowerPoint</Application>
  <PresentationFormat>Předvádění na obrazovce (16:9)</PresentationFormat>
  <Paragraphs>52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SLU</vt:lpstr>
      <vt:lpstr>Mezinárodní marketing  Výzvy k mar. mixu</vt:lpstr>
      <vt:lpstr>Obsah semináře</vt:lpstr>
      <vt:lpstr>1 Výzva k produktu</vt:lpstr>
      <vt:lpstr>Úkoly </vt:lpstr>
      <vt:lpstr>2 Výzva k distribuci</vt:lpstr>
      <vt:lpstr>3 Výzva ke komunikaci</vt:lpstr>
      <vt:lpstr>4 Úkol Birel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Lukon Mik</cp:lastModifiedBy>
  <cp:revision>50</cp:revision>
  <dcterms:created xsi:type="dcterms:W3CDTF">2016-07-06T15:42:34Z</dcterms:created>
  <dcterms:modified xsi:type="dcterms:W3CDTF">2021-05-03T20:22:00Z</dcterms:modified>
</cp:coreProperties>
</file>