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27.02.2023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7E4EE77-E316-4978-93D6-980A73B8F2EC}" type="datetime1">
              <a:rPr lang="cs-CZ" smtClean="0"/>
              <a:pPr/>
              <a:t>27.02.2023</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DA63107-CDAC-47BF-B19C-E47D76459AA0}" type="datetime1">
              <a:rPr lang="cs-CZ" smtClean="0"/>
              <a:pPr/>
              <a:t>27.02.2023</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6AB6B7-118C-46A1-A258-F937FF71AEE4}" type="datetime1">
              <a:rPr lang="cs-CZ" smtClean="0"/>
              <a:pPr/>
              <a:t>27.02.2023</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25D6DF-714A-46CF-9FDC-19C46DB319A2}" type="datetime1">
              <a:rPr lang="cs-CZ" smtClean="0"/>
              <a:pPr/>
              <a:t>27.02.2023</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6161C32-F4AF-4252-8F10-E29549FC9BB1}" type="datetime1">
              <a:rPr lang="cs-CZ" smtClean="0"/>
              <a:pPr/>
              <a:t>27.02.2023</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4EF974-084B-4AF0-9527-3A1A09F17A29}" type="datetime1">
              <a:rPr lang="cs-CZ" smtClean="0"/>
              <a:pPr/>
              <a:t>27.02.2023</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C1C9DF7-2EA5-4449-9FA0-6D9F72D9059D}" type="datetime1">
              <a:rPr lang="cs-CZ" smtClean="0"/>
              <a:pPr/>
              <a:t>27.02.2023</a:t>
            </a:fld>
            <a:endParaRPr lang="cs-CZ" dirty="0"/>
          </a:p>
        </p:txBody>
      </p:sp>
      <p:sp>
        <p:nvSpPr>
          <p:cNvPr id="8" name="Zástupný symbol pro zápatí 7"/>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0ED9E4B-6B1C-495C-A562-AED66388504A}" type="datetime1">
              <a:rPr lang="cs-CZ" smtClean="0"/>
              <a:pPr/>
              <a:t>27.02.2023</a:t>
            </a:fld>
            <a:endParaRPr lang="cs-CZ" dirty="0"/>
          </a:p>
        </p:txBody>
      </p:sp>
      <p:sp>
        <p:nvSpPr>
          <p:cNvPr id="4" name="Zástupný symbol pro zápatí 3"/>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EA9A504-F5E1-40CB-88A9-4B3D4C008D0D}" type="datetime1">
              <a:rPr lang="cs-CZ" smtClean="0"/>
              <a:pPr/>
              <a:t>27.02.2023</a:t>
            </a:fld>
            <a:endParaRPr lang="cs-CZ" dirty="0"/>
          </a:p>
        </p:txBody>
      </p:sp>
      <p:sp>
        <p:nvSpPr>
          <p:cNvPr id="3" name="Zástupný symbol pro zápatí 2"/>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19B9AB5-EFD2-44B6-A544-A0D552ABEDD6}" type="datetime1">
              <a:rPr lang="cs-CZ" smtClean="0"/>
              <a:pPr/>
              <a:t>27.02.2023</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479176-7446-4D0F-9A59-56B3D98F1AD5}" type="datetime1">
              <a:rPr lang="cs-CZ" smtClean="0"/>
              <a:pPr/>
              <a:t>27.02.2023</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71ED6-73B4-40F5-BF71-BC0AB36948D4}" type="datetime1">
              <a:rPr lang="cs-CZ" smtClean="0"/>
              <a:pPr/>
              <a:t>27.02.2023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4" name="TextovéPole 3"/>
          <p:cNvSpPr txBox="1"/>
          <p:nvPr/>
        </p:nvSpPr>
        <p:spPr>
          <a:xfrm>
            <a:off x="467544" y="620688"/>
            <a:ext cx="8208912" cy="6894195"/>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a:t>
            </a:r>
            <a:r>
              <a:rPr lang="cs-CZ" sz="2000" dirty="0" smtClean="0"/>
              <a:t>přistupuje subjekt, který je ostatním nadřízen a je s to autoritativně rozhodnout o právech a povinnostech osob</a:t>
            </a:r>
            <a:endParaRPr lang="cs-CZ" sz="2000" dirty="0"/>
          </a:p>
          <a:p>
            <a:pPr algn="just"/>
            <a:r>
              <a:rPr lang="cs-CZ" sz="2000" i="1" dirty="0" smtClean="0"/>
              <a:t>ústavní, správní, trestní</a:t>
            </a:r>
          </a:p>
          <a:p>
            <a:pPr algn="just"/>
            <a:endParaRPr lang="cs-CZ" sz="2000" i="1" dirty="0" smtClean="0"/>
          </a:p>
          <a:p>
            <a:pPr algn="just"/>
            <a:r>
              <a:rPr lang="cs-CZ" sz="2000" dirty="0" smtClean="0"/>
              <a:t>Správní řízení být vedeno musí, až 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1818</Words>
  <Application>Microsoft Office PowerPoint</Application>
  <PresentationFormat>Předvádění na obrazovce (4:3)</PresentationFormat>
  <Paragraphs>175</Paragraphs>
  <Slides>14</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Wingdings</vt: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110</cp:revision>
  <dcterms:created xsi:type="dcterms:W3CDTF">2015-09-08T17:35:18Z</dcterms:created>
  <dcterms:modified xsi:type="dcterms:W3CDTF">2023-02-27T12:27:47Z</dcterms:modified>
</cp:coreProperties>
</file>