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5" r:id="rId9"/>
    <p:sldId id="266" r:id="rId10"/>
    <p:sldId id="267" r:id="rId11"/>
    <p:sldId id="269" r:id="rId12"/>
    <p:sldId id="275" r:id="rId13"/>
    <p:sldId id="274" r:id="rId14"/>
    <p:sldId id="276"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C07A6-B80C-412C-99B4-18510909BD24}" type="datetimeFigureOut">
              <a:rPr lang="cs-CZ" smtClean="0"/>
              <a:t>25.04.2023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4C4E-8241-416E-A50C-94EA560E30D3}" type="slidenum">
              <a:rPr lang="cs-CZ" smtClean="0"/>
              <a:t>‹#›</a:t>
            </a:fld>
            <a:endParaRPr lang="cs-CZ"/>
          </a:p>
        </p:txBody>
      </p:sp>
    </p:spTree>
    <p:extLst>
      <p:ext uri="{BB962C8B-B14F-4D97-AF65-F5344CB8AC3E}">
        <p14:creationId xmlns:p14="http://schemas.microsoft.com/office/powerpoint/2010/main" val="68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8</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7322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66150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1085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16310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6186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75D6F2-1E54-4AE5-A749-7AD6E270BAEB}" type="datetimeFigureOut">
              <a:rPr lang="cs-CZ" smtClean="0"/>
              <a:t>25.04.2023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276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75D6F2-1E54-4AE5-A749-7AD6E270BAEB}" type="datetimeFigureOut">
              <a:rPr lang="cs-CZ" smtClean="0"/>
              <a:t>25.04.2023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050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75D6F2-1E54-4AE5-A749-7AD6E270BAEB}" type="datetimeFigureOut">
              <a:rPr lang="cs-CZ" smtClean="0"/>
              <a:t>25.04.2023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26980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75D6F2-1E54-4AE5-A749-7AD6E270BAEB}" type="datetimeFigureOut">
              <a:rPr lang="cs-CZ" smtClean="0"/>
              <a:t>25.04.2023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89085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25.04.2023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02462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25.04.2023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1828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5D6F2-1E54-4AE5-A749-7AD6E270BAEB}" type="datetimeFigureOut">
              <a:rPr lang="cs-CZ" smtClean="0"/>
              <a:t>25.04.2023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4B2A-D466-4BE2-9A46-123CAB4B9950}" type="slidenum">
              <a:rPr lang="cs-CZ" smtClean="0"/>
              <a:t>‹#›</a:t>
            </a:fld>
            <a:endParaRPr lang="cs-CZ"/>
          </a:p>
        </p:txBody>
      </p:sp>
    </p:spTree>
    <p:extLst>
      <p:ext uri="{BB962C8B-B14F-4D97-AF65-F5344CB8AC3E}">
        <p14:creationId xmlns:p14="http://schemas.microsoft.com/office/powerpoint/2010/main" val="41414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30857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714456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360035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205389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388125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306388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17692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112326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418830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179765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284355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15057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197547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292312528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1011</Words>
  <Application>Microsoft Office PowerPoint</Application>
  <PresentationFormat>Předvádění na obrazovce (4:3)</PresentationFormat>
  <Paragraphs>150</Paragraphs>
  <Slides>14</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Motiv systému Office</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PROCESNÍ</dc:title>
  <dc:creator>Michal Márton</dc:creator>
  <cp:lastModifiedBy>Márton Michal JUDr., Ph.D.</cp:lastModifiedBy>
  <cp:revision>14</cp:revision>
  <dcterms:created xsi:type="dcterms:W3CDTF">2018-04-03T16:38:28Z</dcterms:created>
  <dcterms:modified xsi:type="dcterms:W3CDTF">2023-04-25T05:49:55Z</dcterms:modified>
</cp:coreProperties>
</file>