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3" r:id="rId7"/>
    <p:sldId id="260" r:id="rId8"/>
    <p:sldId id="263" r:id="rId9"/>
    <p:sldId id="274" r:id="rId10"/>
    <p:sldId id="269" r:id="rId11"/>
    <p:sldId id="270" r:id="rId12"/>
    <p:sldId id="271" r:id="rId13"/>
    <p:sldId id="272" r:id="rId14"/>
    <p:sldId id="265" r:id="rId15"/>
    <p:sldId id="266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99" y="2701636"/>
            <a:ext cx="6245153" cy="37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6919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IS 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5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71042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A301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10:30 – 12:30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7:30 – 9:30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226F89E-49DB-4B04-A0F3-B480A14B4EAD}"/>
              </a:ext>
            </a:extLst>
          </p:cNvPr>
          <p:cNvSpPr txBox="1">
            <a:spLocks/>
          </p:cNvSpPr>
          <p:nvPr/>
        </p:nvSpPr>
        <p:spPr>
          <a:xfrm>
            <a:off x="6271042" y="260436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11:30 – 13:30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úterý 12:00 – 13:00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8297" y="2241151"/>
            <a:ext cx="8300746" cy="427277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380050"/>
            <a:ext cx="11267582" cy="897337"/>
          </a:xfrm>
        </p:spPr>
        <p:txBody>
          <a:bodyPr anchor="t">
            <a:noAutofit/>
          </a:bodyPr>
          <a:lstStyle/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Podmínkou absolvování předmětu je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(tzn. student v tomto semestru musí být přítomen minimálně na 5ti seminářích). 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DOCHÁZKA: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3274" y="3905671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83274" y="4483405"/>
            <a:ext cx="11340717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30 bodů.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40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82829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398732"/>
            <a:ext cx="11530794" cy="442156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nepřijímají pasivně informace, ale mají možnost nad tématem diskutovat. Snažit se reagovat na dotazy vyučujícího a aplikovat informace z přednášek. 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cs-CZ" sz="32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grafu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(body získají první tři nejrychlejší studenti),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vyluštěním křížovky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(opět první tři nejrychlejší studenti, kteří budou mít vše správně – ne pouze tajenku),   </a:t>
            </a:r>
          </a:p>
        </p:txBody>
      </p:sp>
    </p:spTree>
    <p:extLst>
      <p:ext uri="{BB962C8B-B14F-4D97-AF65-F5344CB8AC3E}">
        <p14:creationId xmlns:p14="http://schemas.microsoft.com/office/powerpoint/2010/main" val="240269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15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708486"/>
              </p:ext>
            </p:extLst>
          </p:nvPr>
        </p:nvGraphicFramePr>
        <p:xfrm>
          <a:off x="466563" y="18479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ve dvousektorovém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statků a služeb,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IS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peněz,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LM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Inovace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Křivka 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kern="120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Státní svátek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</a:t>
                      </a:r>
                      <a:r>
                        <a:rPr lang="cs-CZ" sz="1600" b="1" baseline="0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 se bude konat v seminářích dle toho, jak jste zapsání v rozvrhu</a:t>
                      </a:r>
                      <a:endParaRPr lang="cs-CZ" sz="1600" b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91" y="2419868"/>
            <a:ext cx="11525325" cy="2503378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písemný a bude se skládat z početních příkladů z oblasti pokročilé makroekonomie, které budou probrány v průběhu semestru na seminářích.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budou rovněž grafy a posuny křivek, které budou probrány v rámci seminářů.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je nutné mít vlastní kalkulačku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(ne mobil, tablet či PC).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 případě, že se student řádně omluví ze zdravotních důvodů a doloží to lékařským potvrzením (do 5ti pracovních dnů), má nárok na náhradní průběžný test.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5199140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5214" y="5706216"/>
            <a:ext cx="12298167" cy="1245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296326" y="1822022"/>
            <a:ext cx="6665185" cy="655659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15. 5. 2022 v době seminářů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Bodové Podmínky k úspěšnému vykonání zkoušky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0" y="1803806"/>
            <a:ext cx="11442347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 za všechny aktivity lze získat 140 bodů:</a:t>
            </a:r>
            <a:endParaRPr lang="cs-CZ" sz="4000" b="1" dirty="0">
              <a:solidFill>
                <a:schemeClr val="accent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613212"/>
            <a:ext cx="11530794" cy="37593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140 -129 bodů:  A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128 – 116 bodů: B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115 – 104 bodů: C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103 – 92 bodů: D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91 – 80 bodů: E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Méně než 80 bodů: F</a:t>
            </a:r>
          </a:p>
          <a:p>
            <a:pPr algn="just"/>
            <a:endParaRPr lang="cs-CZ" sz="2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02122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1433</TotalTime>
  <Words>1665</Words>
  <Application>Microsoft Office PowerPoint</Application>
  <PresentationFormat>Širokoúhlá obrazovka</PresentationFormat>
  <Paragraphs>172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Gill Sans MT</vt:lpstr>
      <vt:lpstr>Wingdings</vt:lpstr>
      <vt:lpstr>Wingdings 2</vt:lpstr>
      <vt:lpstr>Dividenda</vt:lpstr>
      <vt:lpstr>MAKROEKONOMIe</vt:lpstr>
      <vt:lpstr>ZÁKLADNÍ INFORMACE</vt:lpstr>
      <vt:lpstr>PODMÍNKY ABSOLVOVÁNÍ</vt:lpstr>
      <vt:lpstr>Podmínky na seminářích</vt:lpstr>
      <vt:lpstr>Podmínky na seminářích</vt:lpstr>
      <vt:lpstr>Podmínky na seminářích</vt:lpstr>
      <vt:lpstr>Harmonogram Seminářů (může se V PRŮBĚHU SEMESTRU změnit) </vt:lpstr>
      <vt:lpstr>PRŮBĚŽNÝ TEST A ZKOUŠKA</vt:lpstr>
      <vt:lpstr>Bodové Podmínky k úspěšnému vykonání zkoušky 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Marian Lebiedzik</cp:lastModifiedBy>
  <cp:revision>41</cp:revision>
  <dcterms:created xsi:type="dcterms:W3CDTF">2022-01-20T10:02:57Z</dcterms:created>
  <dcterms:modified xsi:type="dcterms:W3CDTF">2023-05-28T11:49:59Z</dcterms:modified>
</cp:coreProperties>
</file>