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7" r:id="rId3"/>
    <p:sldId id="264" r:id="rId4"/>
    <p:sldId id="259" r:id="rId5"/>
    <p:sldId id="258" r:id="rId6"/>
    <p:sldId id="260" r:id="rId7"/>
    <p:sldId id="266" r:id="rId8"/>
    <p:sldId id="262" r:id="rId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19.02.2023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3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659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226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786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9591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el/opf/leto2023/INMBKIS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1u6wdehGdhLKsETbsPqORvfmR_MxGyjcQWYgj3CakXM/edit?usp=sharin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736304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 veřejné správě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</a:t>
            </a: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/BKISS_BKISV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požadavky na absolvování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704856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kombinované formy studia 3x tutoriál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3.3.2022 13:55-15:30 // Požadavky absolvování kurzu, IS ve veřejné správě, registry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24.3.2022 13:55-15:30 // E-government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21.4.2022 13:55-15:30 // Geografické informační systémy, IS ve veřejné správě v EU</a:t>
            </a:r>
            <a:b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Harmonogram výuky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469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Veškeré studijní materiály jsou dostupné v IS SU: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https://is.slu.cz/auth/el/opf/leto2023/INMBKISS/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Výukové materiály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2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průběhu semestru: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průběžný test přes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bodů 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odevzdání seminární práce ve Wordu přes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21.5.2023: max 20 bodů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průběhu zkouškového období: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na fakultě formou online testu přes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 bodů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maximálně: 100 bodů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Požadované minimum: 60 bodů</a:t>
            </a: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Hodnocení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300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průběžný test v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možné 1x vyplnit kdykoliv od 3.4. do 9.4.2023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je obsahově z přednášek číslo 1-6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bude mít test 10 otázek typu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každá správně zodpovězená otázka je za 2 body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Online průběžný test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631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tématu seminární práce zde:</a:t>
            </a:r>
          </a:p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https://docs.google.com/spreadsheets/d/11u6wdehGdhLKsETbsPqORvfmR_MxGyjcQWYgj3CakXM/edit?usp=sharing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Nahrát seminární práce ve Wordu vytvořenou na základě šablony z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nejpozději do 22.5.2022 do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Odevzdávárny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názvem souboru podle příjmení studenta.</a:t>
            </a:r>
          </a:p>
          <a:p>
            <a:pPr algn="just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zpracována minimálně v rozsahu 5 stran a bude obsahovat úvod, teoretickou a praktickou část, závěr, seznam použitých zdrojů a seznam obrázků/tabulek.</a:t>
            </a:r>
          </a:p>
          <a:p>
            <a:pPr algn="just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Hodnotí se zejména aktuálnost informací, uvedení statistik, vlastní názor na dané téma a originální přístup ke zpracování tématu. </a:t>
            </a:r>
          </a:p>
          <a:p>
            <a:pPr algn="just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Se</a:t>
            </a:r>
            <a:r>
              <a:rPr lang="pt-BR" b="1" dirty="0"/>
              <a:t>minární práce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890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vypsaných termínech proběhne zkouška na fakultě formou online testu v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každý student se musí na zkoušce prokázat průkazem studenta OPF</a:t>
            </a:r>
          </a:p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je obsahově z přednášek číslo 1-12</a:t>
            </a:r>
          </a:p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bude mít test 20 otázek typu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10 otázek typu ano-ne</a:t>
            </a:r>
          </a:p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každá správně zodpovězená otázka je za 2 body</a:t>
            </a:r>
          </a:p>
          <a:p>
            <a:pPr algn="just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Zkouška na fakultě formou online testu v </a:t>
            </a:r>
            <a:r>
              <a:rPr lang="cs-CZ" b="1" dirty="0" err="1"/>
              <a:t>ISu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593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600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dolak@opf.slu.cz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A405</a:t>
            </a: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hodiny pro období výuky LS 2023 po předchozí domluvě: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Úterý: 16:30-18:00 </a:t>
            </a:r>
          </a:p>
          <a:p>
            <a:pPr marL="0" indent="0">
              <a:buNone/>
            </a:pPr>
            <a:r>
              <a:rPr lang="cs-CZ" altLang="cs-CZ" sz="16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Středa: 14:45-16:15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Kontakty a způsob komunikace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8437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2754</TotalTime>
  <Words>409</Words>
  <Application>Microsoft Office PowerPoint</Application>
  <PresentationFormat>Předvádění na obrazovce (16:9)</PresentationFormat>
  <Paragraphs>66</Paragraphs>
  <Slides>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Enriqueta</vt:lpstr>
      <vt:lpstr>Times New Roman</vt:lpstr>
      <vt:lpstr>SLU</vt:lpstr>
      <vt:lpstr>Informační systémy ve veřejné správě INM/BKISS_BKISV </vt:lpstr>
      <vt:lpstr>Harmonogram výuky</vt:lpstr>
      <vt:lpstr>Výukové materiály</vt:lpstr>
      <vt:lpstr>Hodnocení</vt:lpstr>
      <vt:lpstr>Online průběžný test</vt:lpstr>
      <vt:lpstr>Seminární práce</vt:lpstr>
      <vt:lpstr>Zkouška na fakultě formou online testu v ISu</vt:lpstr>
      <vt:lpstr>Kontakty a způsob komunikace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162</cp:revision>
  <dcterms:created xsi:type="dcterms:W3CDTF">2016-07-06T15:42:34Z</dcterms:created>
  <dcterms:modified xsi:type="dcterms:W3CDTF">2023-02-19T09:04:02Z</dcterms:modified>
</cp:coreProperties>
</file>