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8" r:id="rId8"/>
    <p:sldId id="265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98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8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35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2/INMBPBO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9R4qbObrpfE1LjBNrdqQGioGEvKRt9wXHaTPC7GAfF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struktura seminární práce, podnikatelský plán založení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výhody/nevýhody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statistiky, přehled nástrojů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1-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2 - Eshop-rychle.cz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3 -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4 -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5 -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předmětu - semináře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ze seminářů jsou dostupné v IS SU: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is.slu.cz/auth/el/opf/leto2023/INMBPBOI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(písemná) na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fakultě (doc. Suchánek):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60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36 bodů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Aktivitou na seminářích se myslí nejen splnění povinné docházky 50%, ale zejména také aktivní zapojení do diskuse a samostatná práce při plnění zadaných úkolů na semináři (zkoušení nástrojů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vyhledávání informací atd.)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Aktivita na seminářích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tvorbu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https://docs.google.com/spreadsheets/d/19R4qbObrpfE1LjBNrdqQGioGEvKRt9wXHaTPC7GAfF4/edit?usp=sharing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</a:t>
            </a:r>
            <a:b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jeho tvorbu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musí obsahovat následující informace: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podnikatelského záměru, strategie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 a jejich potřeby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kalkulace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konkrétního nástroje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 atd.)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proběhne u doc. Suchánka v rámci jeho vypsaných zkouškových termínů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pt-BR" b="1" dirty="0"/>
              <a:t>kouška na fakultě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1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58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2566</TotalTime>
  <Words>362</Words>
  <Application>Microsoft Office PowerPoint</Application>
  <PresentationFormat>Předvádění na obrazovce (16:9)</PresentationFormat>
  <Paragraphs>76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 - semináře</vt:lpstr>
      <vt:lpstr>Výukové materiály</vt:lpstr>
      <vt:lpstr>Hodnocení</vt:lpstr>
      <vt:lpstr>Aktivita na seminářích</vt:lpstr>
      <vt:lpstr>Prezentace seminární práce na semináři</vt:lpstr>
      <vt:lpstr>Prezentace seminární práce na semináři</vt:lpstr>
      <vt:lpstr>Zkouška na fakultě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125</cp:revision>
  <dcterms:created xsi:type="dcterms:W3CDTF">2016-07-06T15:42:34Z</dcterms:created>
  <dcterms:modified xsi:type="dcterms:W3CDTF">2023-02-17T15:18:12Z</dcterms:modified>
</cp:coreProperties>
</file>