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61" r:id="rId3"/>
    <p:sldId id="422" r:id="rId4"/>
    <p:sldId id="423" r:id="rId5"/>
    <p:sldId id="424" r:id="rId6"/>
    <p:sldId id="425" r:id="rId7"/>
    <p:sldId id="426" r:id="rId8"/>
    <p:sldId id="274" r:id="rId9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A"/>
    <a:srgbClr val="307871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>
      <p:cViewPr varScale="1">
        <p:scale>
          <a:sx n="107" d="100"/>
          <a:sy n="107" d="100"/>
        </p:scale>
        <p:origin x="720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A912-BC21-4286-9BD7-B92B2DB49A22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D866-D22D-4042-B8E0-E9D70327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8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22.02.2022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421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5872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6985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43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911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4000A-37E1-4D72-B31A-77993FD77D4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7857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>
                <a:cs typeface="Times New Roman" panose="02020603050405020304" pitchFamily="18" charset="0"/>
              </a:rPr>
              <a:t>Prostor pro doplňující informace, poznámky</a:t>
            </a: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alancecareers.com/best-paid-jobs-of-2019-458011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areercast.com/jobs-rated/best-jobs-2021" TargetMode="External"/><Relationship Id="rId4" Type="http://schemas.openxmlformats.org/officeDocument/2006/relationships/hyperlink" Target="https://www.cnbc.com/2019/05/07/here-are-the-best-and-worst-jobs-of-2019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alancecareers.com/best-jobs-416192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112568" cy="3024336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cs-CZ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Seminar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cs-CZ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b="1" cap="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endParaRPr lang="en-US" sz="24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940152" y="3723878"/>
            <a:ext cx="303211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altLang="cs-CZ" sz="16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Pavel Adámek, Ph.D.</a:t>
            </a:r>
          </a:p>
          <a:p>
            <a:pPr algn="r"/>
            <a:r>
              <a:rPr lang="en-GB" altLang="cs-CZ" sz="16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</p:txBody>
      </p:sp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2AE0B55C-816C-4F19-B7A6-FBC5976C821C}"/>
              </a:ext>
            </a:extLst>
          </p:cNvPr>
          <p:cNvSpPr txBox="1"/>
          <p:nvPr/>
        </p:nvSpPr>
        <p:spPr>
          <a:xfrm>
            <a:off x="7884368" y="123478"/>
            <a:ext cx="1080120" cy="9361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Zástupný symbol pro obsah 2"/>
          <p:cNvSpPr txBox="1">
            <a:spLocks/>
          </p:cNvSpPr>
          <p:nvPr/>
        </p:nvSpPr>
        <p:spPr>
          <a:xfrm>
            <a:off x="539552" y="1131590"/>
            <a:ext cx="770485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had</a:t>
            </a:r>
          </a:p>
          <a:p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Presentations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whole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the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worst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the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cs-CZ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4680520" cy="507703"/>
          </a:xfrm>
        </p:spPr>
        <p:txBody>
          <a:bodyPr/>
          <a:lstStyle/>
          <a:p>
            <a:r>
              <a:rPr lang="cs-CZ" dirty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670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you want a job in a growing field with high pay and low stress, you should probably like math, numbers and data.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https://www.thebalancecareers.com/best-paid-jobs-of-2019-4580114</a:t>
            </a:r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0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  <a:p>
            <a:r>
              <a:rPr lang="cs-CZ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https://www.cnbc.com/2019/05/07/here-are-the-best-and-worst-jobs-of-2019.html</a:t>
            </a:r>
            <a:endParaRPr lang="cs-CZ" sz="105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ccording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a new report released by CareerCast.com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https://www.careercast.com/jobs-rated/best-jobs-2021</a:t>
            </a:r>
            <a:r>
              <a:rPr 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cs-CZ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ranking shows not only continued demand for workers with a STEM background — science, technology, engineering and mathematics — but also widespread need by companies for help sorting the massive amounts of data they collect.</a:t>
            </a:r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8D6660DD-16EF-480E-8694-54F68C35F9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6" t="13671" r="36057" b="17873"/>
          <a:stretch/>
        </p:blipFill>
        <p:spPr>
          <a:xfrm>
            <a:off x="179512" y="1644"/>
            <a:ext cx="6768752" cy="519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1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8F12A6F-BB22-4F7E-9070-492B60791D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75" t="20601" r="36613" b="13600"/>
          <a:stretch/>
        </p:blipFill>
        <p:spPr>
          <a:xfrm>
            <a:off x="58376" y="27115"/>
            <a:ext cx="6745872" cy="50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6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7774544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9DC629FE-26A7-4AA8-B778-4CA8BE3DA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9621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9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ástupný symbol pro obsah 2"/>
          <p:cNvSpPr txBox="1">
            <a:spLocks/>
          </p:cNvSpPr>
          <p:nvPr/>
        </p:nvSpPr>
        <p:spPr>
          <a:xfrm>
            <a:off x="181832" y="919289"/>
            <a:ext cx="8422616" cy="8566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r>
              <a:rPr lang="en-US" sz="1600" dirty="0">
                <a:hlinkClick r:id="rId3"/>
              </a:rPr>
              <a:t>Best Jobs: Highest Paying, Fastest Growing, Most Rewarding (thebalancecareers.com)</a:t>
            </a:r>
            <a:r>
              <a:rPr lang="cs-CZ" sz="1600" dirty="0"/>
              <a:t> </a:t>
            </a:r>
            <a:endParaRPr lang="cs-CZ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cs-CZ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6864" cy="507703"/>
          </a:xfrm>
        </p:spPr>
        <p:txBody>
          <a:bodyPr/>
          <a:lstStyle/>
          <a:p>
            <a:r>
              <a:rPr lang="cs-CZ" dirty="0"/>
              <a:t>T</a:t>
            </a:r>
            <a:r>
              <a:rPr lang="en-GB" dirty="0"/>
              <a:t>he worst and the best job </a:t>
            </a:r>
            <a:endParaRPr lang="en-US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D581B9B-425E-445B-ABC3-E2070CBF665F}"/>
              </a:ext>
            </a:extLst>
          </p:cNvPr>
          <p:cNvSpPr txBox="1"/>
          <p:nvPr/>
        </p:nvSpPr>
        <p:spPr>
          <a:xfrm>
            <a:off x="7812360" y="51470"/>
            <a:ext cx="1152128" cy="11521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8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05740" y="257176"/>
            <a:ext cx="6155055" cy="4612004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sz="135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1259632" y="1347614"/>
            <a:ext cx="3833813" cy="161925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>
              <a:defRPr/>
            </a:pPr>
            <a:b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share our thoughts </a:t>
            </a:r>
            <a: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question</a:t>
            </a:r>
            <a: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b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b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0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Podnadpis 2"/>
          <p:cNvSpPr txBox="1">
            <a:spLocks/>
          </p:cNvSpPr>
          <p:nvPr/>
        </p:nvSpPr>
        <p:spPr bwMode="auto">
          <a:xfrm>
            <a:off x="6444208" y="864820"/>
            <a:ext cx="2584968" cy="213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Adámek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22380</TotalTime>
  <Words>240</Words>
  <Application>Microsoft Office PowerPoint</Application>
  <PresentationFormat>Předvádění na obrazovce (16:9)</PresentationFormat>
  <Paragraphs>51</Paragraphs>
  <Slides>8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SLU</vt:lpstr>
      <vt:lpstr>Seminar   worst job and best job</vt:lpstr>
      <vt:lpstr>Content</vt:lpstr>
      <vt:lpstr>The worst and the best job </vt:lpstr>
      <vt:lpstr>The worst and the best job </vt:lpstr>
      <vt:lpstr>The worst and the best job </vt:lpstr>
      <vt:lpstr>The worst and the best job </vt:lpstr>
      <vt:lpstr>The worst and the best job </vt:lpstr>
      <vt:lpstr> We can share our thoughts and ask questions 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Pavel Adámek</cp:lastModifiedBy>
  <cp:revision>404</cp:revision>
  <cp:lastPrinted>2018-10-04T06:50:24Z</cp:lastPrinted>
  <dcterms:created xsi:type="dcterms:W3CDTF">2016-07-06T15:42:34Z</dcterms:created>
  <dcterms:modified xsi:type="dcterms:W3CDTF">2022-02-22T19:33:50Z</dcterms:modified>
</cp:coreProperties>
</file>