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4"/>
  </p:notesMasterIdLst>
  <p:handoutMasterIdLst>
    <p:handoutMasterId r:id="rId15"/>
  </p:handoutMasterIdLst>
  <p:sldIdLst>
    <p:sldId id="256" r:id="rId3"/>
    <p:sldId id="321" r:id="rId4"/>
    <p:sldId id="291" r:id="rId5"/>
    <p:sldId id="343" r:id="rId6"/>
    <p:sldId id="427" r:id="rId7"/>
    <p:sldId id="432" r:id="rId8"/>
    <p:sldId id="434" r:id="rId9"/>
    <p:sldId id="431" r:id="rId10"/>
    <p:sldId id="327" r:id="rId11"/>
    <p:sldId id="344" r:id="rId12"/>
    <p:sldId id="274" r:id="rId13"/>
  </p:sldIdLst>
  <p:sldSz cx="9144000" cy="5143500" type="screen16x9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81E3A"/>
    <a:srgbClr val="307871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Tmavý styl 2 – zvýraznění 1/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4660"/>
  </p:normalViewPr>
  <p:slideViewPr>
    <p:cSldViewPr>
      <p:cViewPr varScale="1">
        <p:scale>
          <a:sx n="79" d="100"/>
          <a:sy n="79" d="100"/>
        </p:scale>
        <p:origin x="90" y="11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1A912-BC21-4286-9BD7-B92B2DB49A22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2D866-D22D-4042-B8E0-E9D703272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86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02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9347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289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804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734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039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>
                <a:cs typeface="Times New Roman" panose="02020603050405020304" pitchFamily="18" charset="0"/>
              </a:rPr>
              <a:t>Prostor pro doplňující informace, poznámky</a:t>
            </a: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685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31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35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9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96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56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02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ckinsey.com/capabilities/people-and-organizational-performance/our-insights/the-fairness-factor-in-performance-management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395536" y="411510"/>
            <a:ext cx="5112568" cy="1224136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cs-CZ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 PARTS</a:t>
            </a: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cap="al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5940152" y="3723878"/>
            <a:ext cx="3032119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altLang="cs-CZ" sz="16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Pavel Adámek, Ph.D.</a:t>
            </a:r>
          </a:p>
          <a:p>
            <a:pPr algn="r"/>
            <a:r>
              <a:rPr lang="en-GB" altLang="cs-CZ" sz="16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637763-D6AC-462F-A8D7-C47578767D0C}"/>
              </a:ext>
            </a:extLst>
          </p:cNvPr>
          <p:cNvSpPr/>
          <p:nvPr/>
        </p:nvSpPr>
        <p:spPr>
          <a:xfrm>
            <a:off x="611560" y="2571750"/>
            <a:ext cx="5040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cs-C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 how the control mechanisms in the company will be set up</a:t>
            </a:r>
            <a:endParaRPr lang="cs-CZ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cs-CZ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cs-CZ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88640" y="337003"/>
            <a:ext cx="326563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sz="2100" kern="0" dirty="0">
                <a:solidFill>
                  <a:srgbClr val="002060"/>
                </a:solidFill>
                <a:latin typeface="Times New Roman"/>
              </a:rPr>
              <a:t>S</a:t>
            </a:r>
            <a:r>
              <a:rPr lang="en-GB" sz="2100" kern="0" dirty="0" err="1">
                <a:solidFill>
                  <a:srgbClr val="002060"/>
                </a:solidFill>
                <a:latin typeface="Times New Roman"/>
              </a:rPr>
              <a:t>ummary</a:t>
            </a:r>
            <a:r>
              <a:rPr lang="en-GB" sz="2100" kern="0" dirty="0">
                <a:solidFill>
                  <a:srgbClr val="002060"/>
                </a:solidFill>
                <a:latin typeface="Times New Roman"/>
              </a:rPr>
              <a:t> of today's seminar</a:t>
            </a:r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A898333D-9017-4278-9E28-B8545AD1D724}"/>
              </a:ext>
            </a:extLst>
          </p:cNvPr>
          <p:cNvSpPr txBox="1">
            <a:spLocks/>
          </p:cNvSpPr>
          <p:nvPr/>
        </p:nvSpPr>
        <p:spPr>
          <a:xfrm>
            <a:off x="188640" y="1194710"/>
            <a:ext cx="7445397" cy="38021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/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will have completed parts of your term paper:</a:t>
            </a:r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7225" lvl="1" indent="-257175" defTabSz="685800"/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 how the control mechanisms in the company will be set up</a:t>
            </a:r>
          </a:p>
          <a:p>
            <a:pPr marL="657225" lvl="1" indent="-257175" defTabSz="685800"/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 marL="257175" indent="-257175" defTabSz="685800"/>
            <a:endParaRPr lang="en-GB" altLang="cs-CZ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216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05740" y="257176"/>
            <a:ext cx="6155055" cy="4612004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 sz="135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05740" y="1347614"/>
            <a:ext cx="5806420" cy="1619250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>
              <a:defRPr/>
            </a:pP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share our thoughts 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question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90" name="Podnadpis 2"/>
          <p:cNvSpPr txBox="1">
            <a:spLocks/>
          </p:cNvSpPr>
          <p:nvPr/>
        </p:nvSpPr>
        <p:spPr bwMode="auto">
          <a:xfrm>
            <a:off x="6444208" y="864820"/>
            <a:ext cx="2584968" cy="213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Pavel Adámek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57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en-GB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15736" y="191010"/>
            <a:ext cx="1691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2400" b="1" kern="0" dirty="0">
                <a:solidFill>
                  <a:srgbClr val="002060"/>
                </a:solidFill>
                <a:latin typeface="Times New Roman"/>
              </a:rPr>
              <a:t>Contents</a:t>
            </a:r>
            <a:endParaRPr lang="en-GB" sz="2400" b="1" kern="0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188640" y="748871"/>
            <a:ext cx="7271211" cy="43946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685800">
              <a:spcBef>
                <a:spcPts val="750"/>
              </a:spcBef>
              <a:buFont typeface="Arial" panose="020B0604020202020204" pitchFamily="34" charset="0"/>
              <a:buAutoNum type="arabicPeriod"/>
            </a:pPr>
            <a:r>
              <a:rPr lang="en-GB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min.)</a:t>
            </a: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introduction – 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(8, 9) from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template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r>
              <a:rPr lang="en-GB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PART 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min.)</a:t>
            </a:r>
            <a:endParaRPr lang="en-GB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 will form teams in which they will produce a seminar paper. Seminar paper (shared document) that the team can work on using MS Teams. Students work on parts of the seminar paper (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8,9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the teacher mentors and consults them (online, chat).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PART 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  min.)</a:t>
            </a:r>
            <a:endParaRPr lang="en-GB" altLang="cs-CZ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from the teacher on the processed parts of the seminar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individual teams. </a:t>
            </a: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54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333536"/>
            <a:ext cx="3409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and </a:t>
            </a:r>
            <a:r>
              <a:rPr lang="cs-CZ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</a:t>
            </a:r>
            <a:r>
              <a:rPr lang="en-GB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bjectives</a:t>
            </a:r>
            <a:endParaRPr lang="en-GB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776712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n-US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should be able to: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 knowledge of employee performance appraisal.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set up a system of control and possible improvements in the area of staff appraisal and performance.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Summarize the main findings of the seminar work and formulate recommendations.</a:t>
            </a:r>
          </a:p>
        </p:txBody>
      </p:sp>
    </p:spTree>
    <p:extLst>
      <p:ext uri="{BB962C8B-B14F-4D97-AF65-F5344CB8AC3E}">
        <p14:creationId xmlns:p14="http://schemas.microsoft.com/office/powerpoint/2010/main" val="1300492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333536"/>
            <a:ext cx="3294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you are working with today</a:t>
            </a: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976217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lvl="1" indent="-2857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Today's task is to start working on the points from seminar paper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28650" lvl="1" indent="-2857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285750" defTabSz="685800">
              <a:spcBef>
                <a:spcPts val="375"/>
              </a:spcBef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template (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paper-word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IS) to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85850" lvl="2" indent="-2857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	Indicate how the control mechanisms in the company will be set up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0" lvl="2" indent="-285750" defTabSz="685800">
              <a:spcBef>
                <a:spcPts val="375"/>
              </a:spcBef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	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0" lvl="2" indent="-2857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0" lvl="2" indent="-2857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0" lvl="2" indent="-285750" defTabSz="685800">
              <a:spcBef>
                <a:spcPts val="375"/>
              </a:spcBef>
            </a:pP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reading –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Article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cs-CZ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fairness factor in performance management</a:t>
            </a:r>
            <a:r>
              <a:rPr lang="cs-CZ" altLang="cs-CZ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McKinsey (2018) </a:t>
            </a:r>
            <a:r>
              <a:rPr lang="cs-CZ" altLang="cs-CZ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https://www.mckinsey.com/capabilities/people-and-organizational-performance/our-insights/the-fairness-factor-in-performance-management</a:t>
            </a:r>
            <a:r>
              <a:rPr lang="cs-CZ" altLang="cs-CZ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704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323528" y="1275606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ctr" defTabSz="685800">
              <a:spcBef>
                <a:spcPts val="375"/>
              </a:spcBef>
              <a:buNone/>
            </a:pP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possibilities and methods of staff evaluation?</a:t>
            </a:r>
            <a:endParaRPr lang="cs-CZ" altLang="cs-CZ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0" algn="ctr" defTabSz="685800">
              <a:spcBef>
                <a:spcPts val="375"/>
              </a:spcBef>
              <a:buNone/>
            </a:pPr>
            <a:endParaRPr lang="cs-CZ" altLang="cs-CZ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0" algn="ctr" defTabSz="685800">
              <a:spcBef>
                <a:spcPts val="375"/>
              </a:spcBef>
              <a:buNone/>
            </a:pP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impact does appraisal have on job performance?</a:t>
            </a: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284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88640" y="195814"/>
            <a:ext cx="7939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 how the control mechanisms in the company will be set up</a:t>
            </a: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76191" y="987574"/>
            <a:ext cx="3627276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1" indent="-1714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will the performance of employees be evaluated, frequency of evaluations,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improvement, etc. 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will the inspection be performed in the sense of whether the company achieves the set goals, finding out divergency (causes) for top, middle, low management.</a:t>
            </a:r>
            <a:endParaRPr lang="en-GB" altLang="cs-CZ" sz="1800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381E1E-B03E-4C85-AF5F-C48BD4521E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00" t="16400" r="27951" b="6601"/>
          <a:stretch/>
        </p:blipFill>
        <p:spPr>
          <a:xfrm>
            <a:off x="3851920" y="843558"/>
            <a:ext cx="3916447" cy="35900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118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33313" y="203485"/>
            <a:ext cx="311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- 9.Conclusion</a:t>
            </a:r>
            <a:endParaRPr lang="en-GB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76190" y="987574"/>
            <a:ext cx="456781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1" indent="-1714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of the main findings and formulation of your recommendation for the company. 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corporate culture do you want to create, what will be the difference within corporate culture compared to other companies? 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Attractiveness of employment, employee commitment, pride of employees working just for you…</a:t>
            </a:r>
            <a:endParaRPr lang="en-GB" altLang="cs-CZ" sz="1800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7E032C8-93ED-4DCD-A337-1BCA3B227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779662"/>
            <a:ext cx="3852004" cy="21657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6496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611560" y="1923678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ctr" defTabSz="685800">
              <a:spcBef>
                <a:spcPts val="375"/>
              </a:spcBef>
              <a:buNone/>
            </a:pP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working on </a:t>
            </a:r>
            <a:r>
              <a:rPr lang="cs-CZ" altLang="cs-CZ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cs-CZ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572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A898333D-9017-4278-9E28-B8545AD1D724}"/>
              </a:ext>
            </a:extLst>
          </p:cNvPr>
          <p:cNvSpPr txBox="1">
            <a:spLocks/>
          </p:cNvSpPr>
          <p:nvPr/>
        </p:nvSpPr>
        <p:spPr>
          <a:xfrm>
            <a:off x="188641" y="873640"/>
            <a:ext cx="4131900" cy="38021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</a:pPr>
            <a:r>
              <a:rPr lang="cs-CZ" altLang="cs-CZ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Vevox</a:t>
            </a:r>
            <a:r>
              <a:rPr lang="cs-CZ" altLang="cs-CZ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cs-CZ" altLang="cs-CZ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buNone/>
            </a:pPr>
            <a:endParaRPr lang="cs-CZ" altLang="cs-CZ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F485DE-41AC-41E2-B7FA-F7EA75AED675}"/>
              </a:ext>
            </a:extLst>
          </p:cNvPr>
          <p:cNvSpPr/>
          <p:nvPr/>
        </p:nvSpPr>
        <p:spPr>
          <a:xfrm>
            <a:off x="683568" y="4741837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/>
              <a:t>https://silesianuniversity.vevox.com/#/meeting/450318/polls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FB8B95-3DF6-40F3-80EE-47A9CEE0F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77" y="2049062"/>
            <a:ext cx="4001583" cy="22508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BC22D3-2FF6-4CAF-BCBE-E3221C3D3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9448" y="1347614"/>
            <a:ext cx="3675899" cy="206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0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22656</TotalTime>
  <Words>502</Words>
  <Application>Microsoft Office PowerPoint</Application>
  <PresentationFormat>On-screen Show (16:9)</PresentationFormat>
  <Paragraphs>70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SLU</vt:lpstr>
      <vt:lpstr>Motiv Office</vt:lpstr>
      <vt:lpstr>11. Topic  SEMINAR PARTS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We can share our thoughts and ask questions 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Pavel Adámek</cp:lastModifiedBy>
  <cp:revision>446</cp:revision>
  <cp:lastPrinted>2018-10-04T06:50:24Z</cp:lastPrinted>
  <dcterms:created xsi:type="dcterms:W3CDTF">2016-07-06T15:42:34Z</dcterms:created>
  <dcterms:modified xsi:type="dcterms:W3CDTF">2023-06-29T21:21:37Z</dcterms:modified>
</cp:coreProperties>
</file>