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1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5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notesSlides/notesSlide16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7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8.xml" ContentType="application/vnd.openxmlformats-officedocument.presentationml.notesSlide+xml"/>
  <Override PartName="/ppt/ink/ink64.xml" ContentType="application/inkml+xml"/>
  <Override PartName="/ppt/notesSlides/notesSlide19.xml" ContentType="application/vnd.openxmlformats-officedocument.presentationml.notesSlide+xml"/>
  <Override PartName="/ppt/ink/ink6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28"/>
  </p:notesMasterIdLst>
  <p:sldIdLst>
    <p:sldId id="256" r:id="rId3"/>
    <p:sldId id="346" r:id="rId4"/>
    <p:sldId id="277" r:id="rId5"/>
    <p:sldId id="347" r:id="rId6"/>
    <p:sldId id="348" r:id="rId7"/>
    <p:sldId id="349" r:id="rId8"/>
    <p:sldId id="373" r:id="rId9"/>
    <p:sldId id="372" r:id="rId10"/>
    <p:sldId id="350" r:id="rId11"/>
    <p:sldId id="374" r:id="rId12"/>
    <p:sldId id="322" r:id="rId13"/>
    <p:sldId id="351" r:id="rId14"/>
    <p:sldId id="352" r:id="rId15"/>
    <p:sldId id="354" r:id="rId16"/>
    <p:sldId id="355" r:id="rId17"/>
    <p:sldId id="363" r:id="rId18"/>
    <p:sldId id="364" r:id="rId19"/>
    <p:sldId id="366" r:id="rId20"/>
    <p:sldId id="365" r:id="rId21"/>
    <p:sldId id="356" r:id="rId22"/>
    <p:sldId id="371" r:id="rId23"/>
    <p:sldId id="375" r:id="rId24"/>
    <p:sldId id="376" r:id="rId25"/>
    <p:sldId id="342" r:id="rId26"/>
    <p:sldId id="309" r:id="rId2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81" d="100"/>
          <a:sy n="81" d="100"/>
        </p:scale>
        <p:origin x="108" y="11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1:56:35.07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0,'260'39,"75"-3,-123-17,76-31,-154-10,47 7,190 7,-111-8,222 14,-201 21,-80 2,30 6,-54-5,-10-4,241-14,-167-18,-45-16,-166 22,0 0,1 3,0 0,0 2,0 1,0 1,16 3,-5-2,793 0,-788-9,-46 8,-1 1,1 0,-1-1,1 1,-1 0,1-1,-1 1,1-1,-1 1,1-1,-1 1,0-1,1 1,-1-1,0 1,1-1,-1 1,0-1,0 0,0 1,1-1,-1 0,0 1,0-1,0 1,0-1,0 0,0 1,0-1,0 0,0 1,-1-1,1 0,0 1,0-1,0 1,-1-1,1 1,0-1,-1 0,1 1,-1-1,1 1,0 0,-1-1,1 1,-1-1,1 1,-1 0,1-1,-1 1,0 0,1-1,-1 1,1 0,-1 0,0 0,1-1,-1 1,0 0,1 0,-1 0,1 0,-1 0,0 0,1 1,-1-1,0 0,1 0,-1 0,-18-6,0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17.29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34.7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112 1040,'339'27,"-66"-14,-171-16,520 3,-401-38,-176 31,1 2,-1 1,1 3,0 2,-1 2,18 4,70 15,215 19,-207-22,-73-8,52-7,-117-7,0-1,0 1,0-1,-1 0,0 0,1 0,-1 0,-1 0,1 0,-1 0,0-1,0 1,0-1,0 1,-1-1,1 1,-1-1,-1 1,1-1,0 1,-1 0,0-1,0 1,-1-1,1 1,-1 0,0 0,0 0,-1-1,-3-19,-10-177,-6 35,18-116,15 215,-6-44,-7 109,-1-1,0 0,1 1,-1 0,0 0,-1 0,1 0,0 0,0 0,-1 1,1 0,-1-1,1 1,-1 1,0-1,1 0,-1 1,0 0,1 0,-1 0,0 0,0 1,-1 0,-32-4,-143-21,-13-6,4 16,127 16,-509-1,354-20,194 19,-264-24,36 9,167 17,-95 17,-59 18,70-1,153-35</inkml:trace>
  <inkml:trace contextRef="#ctx0" brushRef="#br0" timeOffset="2483.75">1 206,'33'204,"-30"149,-39-131,37-219,1 1,-1-1,1 0,0 0,0 1,0-1,1 0,-1-1,1 1,0 0,-1-1,1 1,0-1,1 0,-1 0,0 0,0-1,1 1,-1-1,1 0,0 0,-1 0,1 0,0 0,-1-1,1 0,0 0,0 0,3 0,8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43.27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34,'336'26,"-43"-14,-146 7,157-1,-112 0,16 1,795-19,-805-20,369-16,-523 36,213-22,-224 16,0 0,1 2,-1 2,1 1,0 2,10 2,112-3,-49-47,-91 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59.71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1 186,'15'-1,"0"0,-1-2,1 0,0 0,-1-1,0-1,0-1,0 0,-1 0,2-2,62-26,-48 26,-1 1,1 2,0 1,0 1,0 2,26 1,87-7,52-28,653 18,-512-1,251 37,-367-9,-1 10,3 10,-40-6,322-5,-172 8,187 40,63-61,-292-31,-20-25,130 13,1297 38,-1541 19,114-7,78-9,-394-23,21 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3:02.30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0 202,'342'-41,"350"-68,-260 72,134 23,-80 68,277-37,-170-17,-326 38,168-40,-151-35,-269 37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4:28.5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57,'224'-30,"6"12,-212 15,0 0,0 2,0 0,0 1,0 1,0 0,0 2,0 0,-1 1,1 0,0 2,9 5,1-2,0 0,1-2,0-1,0-1,0-2,1-1,0-1,230 18,481-20,-575-19,374 21,-322 19,90-2,91-19,-383-2,-3-1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4:28.5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57,'224'-30,"6"12,-212 15,0 0,0 2,0 0,0 1,0 1,0 0,0 2,0 0,-1 1,1 0,0 2,9 5,1-2,0 0,1-2,0-1,0-1,0-2,1-1,0-1,230 18,481-20,-575-19,374 21,-322 19,90-2,91-19,-383-2,-3-1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10.10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336 57,'3'12,"1"21,0 26,-1 22,0 16,-2 8,0-2,-1 0,0-13,3-17,4-19,5-27,2-26,3-33,-2-24,3-20,-2 2</inkml:trace>
  <inkml:trace contextRef="#ctx0" brushRef="#br0" timeOffset="935.575">410 0,'22'18,"1"-1,0-1,1-1,0-1,1-1,1-2,0 0,25 6,174 55,-224-71,1-1,-1 0,1 0,-1 1,1-1,-1 1,0-1,1 1,-1 0,0 0,1-1,-1 1,0 0,0 0,0 0,0 0,0 0,0 1,0-1,0 0,0 0,-1 1,1-1,0 0,-1 1,1-1,-1 0,0 1,1-1,-1 1,0-1,0 1,0-1,0 1,0-1,0 1,0-1,0 1,-1-1,1 0,-1 1,1-1,-1 1,1-1,-1 0,0 1,0 0,-51 67,39-54,-165 246,138-194,-3-2,-3-2,-2-2,-23 20,67-79,4-5</inkml:trace>
  <inkml:trace contextRef="#ctx0" brushRef="#br0" timeOffset="1735.629">150 1131,'-60'77,"45"-47,1 2,1-1,2 1,2 1,1 0,1 0,2 1,1 0,1 0,2 0,3 19,-2-48,1-1,-1 1,1 0,0-1,0 1,1-1,-1 1,1-1,0 0,0 1,1-1,-1 0,1 0,0-1,0 1,0-1,0 1,1-1,-1 0,1 0,0-1,0 1,0-1,0 1,1-1,-1-1,0 1,1-1,-1 1,1-1,0-1,-1 1,1-1,0 1,4-2,0 1,0 0,0-1,0 0,1-1,-1 1,0-2,-1 0,1 0,0 0,-1-1,0 0,0-1,0 0,0 0,-1-1,0 0,6-7,0-3,-2 0,0-1,0-1,-2 0,0 0,-2-1,0 0,-1-1,0 1,-2-1,0 0,-2 0,0 0,-1 0,-1-1,-2-17,2 33,1 1,0 0,0 0,0 1,0-1,-1 0,1 0,-1 0,0 0,0 0,0 0,-1 0,0 0,1 0,-1 0,0 0,-1 1,1-1,-1 0,0 1,0-1,0 1,0 0,0 0,-1-1,0 1,1 1,-1-1,0 0,0 1,-1 0,1-1,0 1,-1 1,0-1,1 0,-1 1,0 0,0 0,1 0,-4-1,-10 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6:08.721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756 131,'-70'46,"60"-39,0 1,0 0,1 0,0 0,0 2,1-1,0 1,0 0,2 0,-1 1,0 2,32 26,6 1,-34-31,0 1,-1-1,0 1,-1-1,0 0,0-1,-1 1,0-1,0 0,-1 0,0-1,-8 7,-24 30,36-38,-1-1,1 1,0 0,0 1,1-1,-1 0,1 1,1-1,-1 1,1 0,1 0,-1-1,1 1,0 0,1 0,-1-1,1 1,1 0,-1-1,1 1,0-1,1 1,-1-1,1 0,0 0,1 0,0-1,0 1,0-1,3 4,0 2,-1 1,-1 1,0-1,0 1,-2 0,0 0,0 0,-1 0,0 1,-1-1,-1 0,0 1,-1-1,-1 1,0-1,0 0,-2 0,1 0,-2 0,1-1,-2 1,-1 0,-13 33,14-40,1 0,0 1,1 0,0 0,0 1,0-1,1 1,0 0,0 0,1 0,0 0,0 0,1 0,0 0,1 1,0-1,0 0,0 1,1-1,1 0,-1 0,1 0,1 0,-1 0,2 0,-1 0,1-1,0 0,0 0,1 0,0 0,0 0,128 50,-131-53,0-1,-1 1,0-1,0 1,0 0,-1 0,1-1,-1 1,0 0,0 0,0 0,0 0,-1-1,1 1,-1 0,0 0,-1-1,1 1,0-1,-1 1,0-1,0 1,0-1,0 0,0 0,-1 0,1 0,-4 2,-13 30,-11 91,-18-46,38-68,1 0,1 1,0 0,1 0,0 1,1 0,0 0,1 0,1 1,0 0,1 0,1 0,-1 10,5-17,1 0,0 1,0-1,0 0,1-1,1 1,-1-1,1 1,0-1,1-1,-1 1,1-1,1 0,-1 0,1-1,0 0,0 0,1 0,-1-1,1 0,0-1,1 0,11 9,-17-10,0 0,-1-1,1 1,-1 0,1 1,-1-1,0 0,0 1,0-1,0 1,-1-1,1 1,-1 0,0 0,1 0,-1 0,0 0,-1 0,1 0,0 0,-1 0,0 0,0 0,0 0,0 0,0 0,-1 1,1-1,-1 0,0 0,0 0,0 0,0 0,0-1,-1 3,-69 104,48-80,20-26,0 0,-1 0,1 0,0 0,1 1,-1-1,1 1,-1 0,1-1,0 1,1 0,-1 0,0 1,1-1,0 0,0 0,1 1,-1-1,1 0,0 1,0-1,0 1,1-1,-1 0,1 1,0-1,0 0,1 0,-1 0,1 0,0 0,0 0,0 0,1-1,-1 1,1-1,0 1,0-1,0 0,0 0,1 0,-1-1,1 1,0-1,0 0,0 0,0 0,-1-2,-1 0,1 0,-1 1,1-1,-1 1,1-1,-1 1,1 0,-1 0,0 0,1 0,-1 0,0 1,0-1,0 1,0-1,0 1,0 0,0 0,-1 0,1 0,0 0,-1 0,0 0,0 0,1 1,-1-1,-1 1,1-1,0 1,-1-1,1 1,-1-1,1 1,-1-1,0 1,0-1,-1 1,1 0,0-1,-1 1,0-1,1 1,-1-1,0 0,0 1,0-1,-1 0,0 2,-9 19,8-21,1-1,0 1,0 0,0 0,0 0,0 0,0 1,1-1,-1 0,1 1,0-1,-1 1,1 0,0-1,0 1,1 0,-1-1,0 1,1 0,0 0,0 0,0 0,0-1,0 1,0 0,1 0,0 0,-1-1,1 1,0 0,0-1,0 1,1 0,-1-1,1 0,-1 1,1-1,0 0,0 0,0 0,0 0,0 0,0 0,1-1,-1 1,0-1,1 1,-1-1,1 0,1 1,101 23,-105-23,1 0,-1 1,0-1,0 0,0 1,0-1,0 0,-1 1,1-1,-1 0,1 1,-1-1,0 0,0 0,0 0,0 0,0 0,-1 0,1 0,-1 0,1 0,-1-1,1 1,-1-1,0 1,0-1,0 1,0-1,-2 1,-12 10</inkml:trace>
  <inkml:trace contextRef="#ctx0" brushRef="#br1" timeOffset="-38770.946">162 1,'-71'182,"65"-172,0 0,1 1,0 0,1 0,0 0,1 1,0-1,1 1,0 0,1 0,0-1,1 1,0 0,1 0,0 0,1 0,0-1,1 1,0-1,1 1,1-1,-1 0,2-1,4 8,95 67,-103-79,0 0,0-1,-1 1,1 0,-1 0,-1 0,1 0,-1 0,0 1,-1-1,1 0,-1 0,0 0,-1 0,1-1,-1 1,0 0,-1-1,0 1,1-1,-2 0,1 0,0 0,-3 2,2 0,-10 20,7-18,0 1,0-1,1 1,0 0,1 1,0-1,0 1,1 0,1 0,0 0,0 1,1-1,1 1,0-1,1 1,0 0,0-1,1 1,1 0,0-1,0 0,2 1,-1-1,1 0,1-1,3 7,0-8,-1-1,0 1,0 1,-1-1,0 1,0 0,-1 0,-1 1,1-1,-2 1,0 0,0 0,-1 1,0-1,-1 0,0 1,-1-1,0 1,-107 472,107-480,-1 1,1 0,0 0,0-1,0 1,1 0,0 0,0-1,0 1,1 0,-1-1,1 1,0-1,0 0,1 0,-1 0,1 0,0 0,0 0,0-1,0 1,1-1,0 0,-1 0,1 0,0-1,0 1,1-1,-1 0,0 0,1 0,0-1,-1 0,1 0,-1 3,-1 0,1 0,-1 1,-1-1,1 1,0-1,-1 1,0 0,0 0,-1 0,1 0,-1 0,0 0,0 0,-1 1,0-1,1 0,-2 1,1-1,-1 0,0 0,0 0,0 0,-1 0,1 0,-1 0,0 0,-1 0,1-1,-1 1,0-1,-3 4,2 1,-123 244,127-251,-1 1,0-1,1 1,0-1,-1 1,1-1,0 1,0-1,1 1,-1-1,0 1,1-1,0 1,-1-1,1 1,0-1,0 0,0 1,1-1,-1 0,1 0,-1 0,1 0,0 0,-1 0,1-1,0 1,0 0,0-1,2 1,31 47,-33-32,-1-1,-1 1,-1 0,0 0,-1-1,-1 1,0-1,-1 0,-1 0,-1 0,-3 6,-18 75,-5 36,16-100,9-17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18:35.79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1078 96,'-286'52,"273"-49,-1 1,1 0,0 1,1 0,-1 1,1 0,0 1,1 1,0 0,0 0,0 1,1 0,0 1,1 0,0 1,1-1,0 2,1-1,0 1,1 0,-1 4,1-7,1-1,0 1,1 0,0 1,0-1,1 1,1 0,-1-1,2 1,-1 0,1 1,1-1,0 0,0 0,1 0,0 0,1 0,0 0,0 0,1-1,1 1,-1-1,2 0,-1 0,4 4,217 230,-201-220,2-1,0-2,1 0,2-2,-1-1,16 6,-35-19,10 6,1 0,0-1,1-1,0-1,0-1,0-1,1-1,0 0,0-2,7 0,-11-1,1-1,-1-1,1 0,-1-1,1-1,-1-1,0 0,-1-2,1 0,-1 0,0-2,10-6,295-164,-296 161,0 0,-1-2,-1 0,-1-2,-1 0,-1-2,-1 0,5-9,-16 15,-1-1,-1 0,-1 0,0-1,-1 1,-1-1,-1 0,-1 0,0 0,-2-1,0 1,-1 0,-1 0,-1-1,0 2,-2-1,0 0,-1 1,-1 0,0 0,-2 1,0 0,-1 0,0 1,-1 0,-1 1,-11-10,15 15,-1 1,1 0,-2 1,1 0,-1 1,0-1,-1 2,0 0,0 0,0 1,-1 0,1 1,-1 0,0 1,0 1,-1 0,1 0,0 1,-1 1,-3 0,-559 2,563-1,0 1,1 0,-1 0,0 1,1 1,0 0,-1 1,2 0,-1 0,1 1,-1 1,2 0,-1 0,1 1,0 0,-5 6,-3 3</inkml:trace>
  <inkml:trace contextRef="#ctx0" brushRef="#br0" timeOffset="1570.572">670 670,'-51'52,"-254"280,58-17,238-302,1 0,0 0,2 0,-1 1,1 0,1 0,1 1,0-1,1 1,0 0,1 0,1 0,1 0,0 0,0 0,2 0,0 0,0 0,2 0,2 7,11 14,2 0,1-1,1-1,3-1,0 0,15 12,175 201,-73-93,-151-160,2-4</inkml:trace>
  <inkml:trace contextRef="#ctx0" brushRef="#br0" timeOffset="5122.046">1152 2154,'-39'3,"0"3,1 1,0 1,0 3,1 1,0 1,-3 4,-19 5,44-17,1 1,-1 0,1 1,1 1,-1 0,1 1,1 0,-1 1,2 0,-1 1,2 0,-1 1,2 0,-1 1,2 0,0 0,0 1,1 0,1 0,0 1,1 0,1 0,0 0,1 0,1 1,0-1,1 1,1 2,4 233,1-235,0-1,2-1,0 1,0-1,2 0,-1-1,2 0,0-1,0 0,1 0,1-1,0 0,0-1,1-1,0 0,1 0,0-1,0-1,1-1,0 0,0-1,0 0,1-1,2-1,5 2,1-1,-1-1,1-1,0-1,0-1,-1-1,1-2,0 0,-1-1,0-2,0 0,0-1,-1-2,3-1,62-17,85-45,-114 61,0-2,-1-3,0-3,-1-2,-2-2,26-16,31-12,92-21,-32 2,-164 67,0 0,0-1,-1-1,1 1,-1-1,0 0,0 0,-1 0,1-1,-1 0,-1 0,1-1,-1 1,0-1,-1 0,1 0,-1 0,-1 0,1-1,-1 1,0-1,-1 0,0 1,0-1,-1 0,0 0,0 1,-1-1,0 0,0 0,-1 1,0-1,0 1,-1-1,0 1,0 0,-1 0,0 1,0-1,0 1,-1-1,0 1,0 1,-1-1,-10-16,-1 1,-1 0,-1 1,0 1,-2 1,0 1,-1 1,-1 0,0 2,-1 1,0 1,-1 1,-1 1,0 1,0 1,-14-2,-202-43,199 47,0 3,-1 1,1 2,0 2,0 1,0 3,0 2,1 1,-32 12,-202 125,168-75,95-63</inkml:trace>
  <inkml:trace contextRef="#ctx0" brushRef="#br0" timeOffset="7010.134">614 3044,'-40'73,"-191"385,206-411,2 0,3 2,1 0,3 1,2 1,2 1,2-1,0 29,4-30,2 1,2 0,2 0,3-1,2 1,11 49,-4-58,2-1,2 0,2-1,1-1,2-1,2-1,2 0,2-1,114 163,-132-189</inkml:trace>
  <inkml:trace contextRef="#ctx0" brushRef="#br0" timeOffset="11160.587">2079 4712,'-310'-11,"-188"4,292 14,187 3,1 1,0 0,1 1,0 1,1 0,0 1,2 1,-1 0,2 2,0-1,-1 5,-98 99,100-110,1 1,0 0,0 1,2 0,-1 1,1 0,1 0,1 1,-1 0,2 0,0 1,1 0,1 0,0 0,1 0,0 1,1-1,1 1,1 0,0-1,1 1,1 0,0-1,1 1,1-1,0 0,1 1,6-1,1-1,0 0,1-1,1 0,0-1,0-1,1 0,0-1,1-1,1 0,-1-1,1-1,0 0,1-1,0-1,13 2,272 29,86-48,390 13,-563 37,89-1,-99-19,-30-40,-91-2,-50 16,1 0,-1-3,-1-1,1-1,-2-2,0-2,-1 0,-1-2,-1-2,27-23,-21 10,-15 15,0-1,-1-1,0-1,-2 0,-1-1,-1-1,2-6,-17 22,0-1,-1 1,0-1,-1 1,0-1,0 1,0-1,-1 1,-1 0,1 0,-1 0,-1 0,0 0,0 1,0-1,-1 1,0 0,0 1,0-1,-1 1,0 0,-1 0,1 1,-1 0,0 0,0 1,-1-1,0 2,-5-3,-5-4,0 1,0 0,-1 2,0 0,0 1,0 1,-1 1,-11-1,-33-8,47 8,-233-83,223 71,0 1,-2 1,0 1,0 2,-1 1,0 1,-1 2,0 0,-1 3,0 0,-30 1,-278 5,136-20,-315 20,503-1</inkml:trace>
  <inkml:trace contextRef="#ctx0" brushRef="#br0" timeOffset="13571.216">633 5509,'-2'20,"-1"-1,-1 0,-1 0,-1-1,0 1,-1-1,-1 0,-1-1,-1 0,0-1,-1 1,-1-2,0 0,-3 2,-44 65,-130 276,150-288,17-34,2 2,1 0,2 1,1 1,3 0,1 1,1 3,1 29,2 0,4 0,3 1,5 26,-4-84,1 1,0-1,2 0,-1 0,2 0,0 0,1-1,1 1,0-1,1 0,9 13,114 148,56 47,-177-210</inkml:trace>
  <inkml:trace contextRef="#ctx0" brushRef="#br0" timeOffset="16806.638">2449 7401,'-104'-22,"62"21,-228-33,-159 20,398 11,0 0,0 2,0 1,0 1,0 2,0 1,0 2,1 1,0 1,-26 11,-308 90,172-2,188-100,-1 0,1 1,0-1,0 1,1 0,0 0,0 0,1 1,0-1,1 1,-1-1,2 1,-1 0,1-1,1 1,-1 0,2-1,-1 1,1-1,0 0,1 1,0-1,0 0,1 0,0-1,0 1,6 6,-2 5,1 0,1 0,1-1,0 0,2-1,0 0,1-1,0 0,1-1,1-1,0-1,4 2,6-1,1-1,0-1,1-2,0 0,1-2,-1-2,1 0,1-2,-1-1,1-1,-1-2,4-1,971 1,-990 0,-1 0,1 0,-1-2,1 1,-1-2,1 0,-1-1,0 0,-1 0,1-2,-1 1,0-2,0 0,-1 0,0-1,5-4,11-14,-15 18,-1-1,0 0,-1-1,0 0,-1-1,0 0,0 0,-1-1,-1 0,0 0,0-1,-1 0,-1 0,0 0,-1-1,-1 1,0-1,0 0,-1-5,-2-23,2 22,-1-1,-1 1,0 0,-2 0,0 0,-1 0,-2 1,0-1,0 1,-2 0,-1 0,-3-5,-97-72,26 22,71 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1:56:38.16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0,'64'22,"-2"-12,0-4,0-2,0-2,38-6,19 2,234-9,-30 4,219 62,1084-55,-1585-12,-44 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18:59.559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75,'66'33,"195"10,-12-59,30 1,-108-7,195 18,-180-15,10 0,102 5,-32-4,148 13,-217-14,45 31,63 16,-187 6,-118-35,-3-3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19:21.232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1117 1731,'-15'2,"0"1,0 0,0 1,0 1,1 0,-1 1,1 1,1 0,-1 1,1 0,1 1,-1 1,-3 4,-38 24,51-36,0 0,0 0,1 0,-1 0,1 1,-1-1,1 1,0-1,0 1,0 0,0 0,1 0,-1 0,1 0,0 1,-1-1,1 0,1 1,-1-1,1 0,-1 1,1-1,0 1,0-1,0 1,1-1,-1 1,1-1,0 0,0 1,0-1,0 0,1 0,-1 0,1 0,0 0,0 0,0 0,0 0,0-1,1 1,-1-1,1 0,-1 0,3 2,12 20,0-1,2-1,0 0,2-1,0-1,1-2,1 0,1-1,0-1,2-1,-1-1,2-2,-1-1,26 7,180 3,-226-21,-1-1,1 0,-1-1,0 1,0-1,0 0,0-1,0 1,0-1,0 0,-1 0,1 0,-1-1,0 0,0 1,0-1,-1-1,1 1,-1 0,0-1,0 0,-1 0,0 0,1 0,-2 0,1 0,0 0,-1-1,15-155,-17 129,3 10,-2-1,0 1,-1 0,-1 0,-1-1,-1 1,-1 1,-1-1,-1 1,-1 0,-1 1,-1-1,0 2,-1 0,-14-18,22 33,-1 0,1 1,-1-1,0 1,0 0,-1 0,1 0,0 0,-1 1,0 0,0 0,1 0,-1 0,0 1,0 0,-1 0,1 0,0 0,0 1,0 0,-1 0,1 1,0-1,0 1,0 0,0 1,0-1,0 1,0 0,0 0,1 0,-1 1,-2 2,-149 88,144-89</inkml:trace>
  <inkml:trace contextRef="#ctx0" brushRef="#br0" timeOffset="816.014">1229 1731,'-139'-258,"30"7,26 95,74 143</inkml:trace>
  <inkml:trace contextRef="#ctx0" brushRef="#br0" timeOffset="1654.246">876 1082,'-3'0,"-4"6,-1 9,-3 4,-2 3,2 4,1 0,0-1,2 2,2-1,2-1,2-2,-2-2,3-8,4-5,2-5</inkml:trace>
  <inkml:trace contextRef="#ctx0" brushRef="#br0" timeOffset="2485.961">876 1008,'4'0,"3"0,4 0,4 0,5 0,2 0,1 0,3 0,0 0,-1 0,1-3,-1-2,-1 1,-1 1,-5 4,-6 2</inkml:trace>
  <inkml:trace contextRef="#ctx0" brushRef="#br0" timeOffset="3440.498">1581 1805,'2'-10,"1"0,0 0,1 0,0 1,1 0,0-1,0 2,1-1,0 1,0-1,1 2,1-2,-5 6,261-229,-122 110,-119 108,-19 13,0-1,-1 1,1-1,0 1,-1-1,1 0,-1 0,1-1,-1 1,0-1,0 0,0 1,-1-1,1-1,-1 1,1 0,-1 0,0-1,0 0,-1 1,1-1,-1 0,0 0,0 0,0 0,0-2,-7-5</inkml:trace>
  <inkml:trace contextRef="#ctx0" brushRef="#br0" timeOffset="4156.935">1896 1119,'242'-24,"-228"20,0 1,0 0,0 0,1 2,-1 0,0 0,1 1,-1 1,0 1,7 1,-18 1,0 0,0 0,0 0,0 1,0-1,-1 1,0 0,0-1,0 1,-1 0,1 0,-1 0,-1 1,1-1,-1 0,1 0,-2 0,1 1,0-1,-1 0,0 0,0 0,-1 2,0 11,2 0,-2-1,0 0,-1 0,0 0,-2 0,0-1,-1 1,0-1,-2 0,1-1,-8 10,2-6</inkml:trace>
  <inkml:trace contextRef="#ctx0" brushRef="#br0" timeOffset="5072.312">1433 2158,'103'129,"-90"-114,63 73,-4 3,-5 3,45 83,-63-103,-44-73,-1-4</inkml:trace>
  <inkml:trace contextRef="#ctx0" brushRef="#br0" timeOffset="5958.105">1878 2417,'4'24,"1"0,1 0,1 0,1-1,1 0,1 0,1-1,2-1,0 0,0 0,2-1,1-1,0-1,2 0,11 9,-28-27,0 1,0 0,1 0,-1 0,0 0,0 0,0 0,0 0,0 0,0 0,0 0,-1 1,1-1,0 0,-1 1,1-1,0 0,-1 1,0-1,1 1,-1-1,0 1,0-1,0 1,0-1,0 1,0-1,0 1,-1-1,1 0,0 1,-1-1,1 1,-1-1,0 0,1 1,-1-1,0 0,0 0,0 1,0-1,0 0,0 0,0 0,0 0,0 0,0-1,-1 1,1 0,0 0,-1-1,1 1,0-1,-1 1,-1-1,-95 19,77-17,-156 7,161-9</inkml:trace>
  <inkml:trace contextRef="#ctx0" brushRef="#br0" timeOffset="6605.826">1043 2213,'-61'59,"-257"289,317-346,0-1,-1 1,1 0,-1-1,1 1,-1-1,0 0,0 0,1 1,-1-1,0 0,0 0,0-1,0 1,0 0,0-1,-1 1,1-1,0 0,0 0,0 1,0-1,-1-1,1 1,0 0,0 0,0-1,0 0,0 1,0-1,0 0,0 0,0 0,0 0,0 0,0 0,1-1,-1 1,0-1,1 1,-1-1,-14-11</inkml:trace>
  <inkml:trace contextRef="#ctx0" brushRef="#br0" timeOffset="7291.873">431 2417,'58'54,"-45"-39,-1 0,0 1,-1 1,-1 0,0 0,-2 1,0 0,-1 1,2 6,-9-19,0 0,0 0,1 1,-1-1,2 0,-1 0,1 0,0 0,0-1,0 1,1 0,0-1,0 1,0-1,1 0,0 0,0-1,0 1,0-1,1 0,0 0,0 0,0 0,0-1,1 0,-1 0,1-1,-1 1,1-1,0-1,0 1,0-1,0 0,1 0,-1-1,0 1,0-1,4-1,17-12,-1 0,-1-2,0 0,-2-2,1-1,-2-1,-1-1,0 0,13-18,-10-4,-22 25</inkml:trace>
  <inkml:trace contextRef="#ctx0" brushRef="#br0" timeOffset="8047.007">802 1860,'-391'0,"226"-19,127 16,22 0</inkml:trace>
  <inkml:trace contextRef="#ctx0" brushRef="#br0" timeOffset="8847.168">209 1527,'-60'56,"42"-42,0 1,1 1,1 1,1 0,0 1,2 1,0 0,1 1,0 0,13-13,-1-1,1 0,0 0,0 0,1 0,0-1,0 1,0 0,1-1,0 1,0-1,0 0,1 0,0 0,0 0,0-1,0 0,1 0,-1 0,1 0,0 0,0-1,1 0,-1 0,1-1,-1 0,1 1,1-1,16 12,282 157,-285-164</inkml:trace>
  <inkml:trace contextRef="#ctx0" brushRef="#br0" timeOffset="10711.835">1674 248,'59'-121,"-47"104,-9 13,72-83,-73 85,0 0,0 0,1 1,-1-1,1 1,-1-1,1 1,-1 0,1 0,0 0,-1 1,1-1,0 0,0 1,0 0,0 0,-1 0,1 0,0 0,0 0,0 1,0-1,-1 1,1 0,0 0,-1 0,1 0,0 0,-1 1,0-1,1 1,-1 0,0-1,0 1,0 0,0 0,1 1,7 10,0 1,0 0,-1 1,-1 0,0 0,-1 0,-1 1,-1 0,0 1,-1-1,0 1,-2 0,0 0,-1-1,0 2,-2-1,0 0,0-1,-2 1,0 0,-1 0,-1-1,0 0,-1 0,-1-1,-1 1,0-1,-1-1,-2 3,-138 82,102-69,39-26,0 0,0 0,0 1,0-1,1 2,0-1,0 1,1 0,-1 1,1-1,1 1,-1 0,1 1,0-1,1 1,0 0,0 0,1 1,0-1,0 1,0 5,1-8,0 1,1-1,-1 0,2 0,-1 1,1-1,0 0,0 1,0-1,1 0,0 0,1 1,-1-1,1 0,0 0,1 0,-1 0,1-1,1 1,-1-1,1 0,-1 0,1 0,1 0,-1-1,1 1,0-1,0 0,0-1,0 1,1-1,-1 0,1 0,0-1,0 0,0 0,0 0,0-1,1 0,-1 0,6 0,-4-3,0 0,0 0,0-1,-1 0,1-1,-1 0,0 0,0 0,0-1,0 0,-1 0,0-1,0 0,0 0,-1 0,0-1,0 0,-1 0,0 0,0 0,0-1,-1 1,0-1,-1 0,0 0,0 0,0 0,-1-5,22-47,28-48,-52 107,-1 1,0-1,0 0,1 0,-1 1,0-1,0 1,0 0,0 0,0-1,0 1,1 0,-1 1,0-1,0 0,0 0,0 1,0-1,0 1,1 0,-1-1,0 1,1 0,-1 0,0 0,1 0,-1 0,1 1,-1-1,1 0,0 1,0-1,-1 1,1-1,0 1,0 0,-30 36,18-18</inkml:trace>
  <inkml:trace contextRef="#ctx0" brushRef="#br0" timeOffset="11365.654">1692 1174,'0'0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19:40.18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818 1391,'0'850,"-56"-396,57-395,3 0,2-1,3 1,2-2,6 13,-8 83,-9-145</inkml:trace>
  <inkml:trace contextRef="#ctx0" brushRef="#br0" timeOffset="1080.066">132 2355,'297'-5,"-94"-1,0 9,96 17,-77-2,1-9,3-10,-83 0,341-38,-226-12,-189 33,-93 17,0 5</inkml:trace>
  <inkml:trace contextRef="#ctx0" brushRef="#br0" timeOffset="2637.083">800 2244,'21'-3,"-1"0,0-1,0-1,0-1,-1-1,0-1,0 0,-1-1,0-1,4-4,36-17,394-182,101-101,-372 197,-131 81,3 1,0 3,2 3,2 1,39-12,-74 34</inkml:trace>
  <inkml:trace contextRef="#ctx0" brushRef="#br0" timeOffset="8143.978">800 1391,'3'-2,"-1"0,1 0,-1 0,1 0,-1-1,0 1,0-1,0 1,0-1,-1 0,1 0,-1 0,1 0,-1 0,0 0,0 0,0 0,-1 0,1-1,-1 1,0 0,0 0,0-1,0 1,-1 0,1 0,-1 0,0-1,0 1,0 0,0 0,0 0,-2-1,1-18,-1-97,-21-125,-14 55,25 8,13 165</inkml:trace>
  <inkml:trace contextRef="#ctx0" brushRef="#br0" timeOffset="12147.175">2598 409,'118'-65,"-116"66,1 0,-1 1,0-1,1 1,-1 0,0-1,0 1,0 0,0 0,0 0,-1 0,1 1,0-1,-1 0,0 1,0-1,0 1,0 0,0-1,0 1,0 0,-1-1,0 1,1 0,-1 0,0-1,0 1,-1 0,1 0,0-1,-1 1,0 0,0 2,1 0,-41 346,40-347,1 0,0 1,-1-1,1 0,1 1,-1-1,1 0,0 1,0-1,0 0,0 0,1 0,0 0,0 0,0 0,0 0,0-1,1 1,0-1,0 1,0-1,0 0,0 0,0 0,1-1,0 1,-1-1,1 0,0 0,0 0,0-1,0 1,0-1,1 0,-1 0,0-1,3 1,-3-2,0-1,0 1,0-1,0 0,0 0,0-1,0 1,0-1,-1 0,0 0,1 0,-1 0,0 0,0-1,-1 1,1-1,-1 0,0 0,0 0,0 0,0 0,-1-1,0 1,0 0,0-1,0 1,-1-1,1 1,-1 0,0-1,-1-4,-6-1,-1 6</inkml:trace>
  <inkml:trace contextRef="#ctx0" brushRef="#br0" timeOffset="12563.488">2821 1020,'0'3,"0"5,0 0</inkml:trace>
  <inkml:trace contextRef="#ctx0" brushRef="#br0" timeOffset="18170.167">1690 2207,'10'-4,"0"0,0-1,-1 0,0-1,0 0,0 0,0-1,-1 0,0 0,-1-1,0 0,0 0,-1-1,0 0,0 0,-1 0,0-1,0 0,0-5,164-304,-152 300,-16 31,-16 38,13-43,-3 6,0 0,1 1,0 0,2-1,-1 1,2 0,0 1,0-1,1 0,1 0,3 12,-4-24,1-1,0 1,0-1,0 0,0 1,0-1,0 0,0 0,0 0,0 0,1 0,-1 0,0 0,1 0,-1 0,1-1,-1 1,1 0,-1-1,1 0,-1 1,1-1,0 0,-1 0,1 1,-1-1,1-1,0 1,-1 0,1 0,0-1,-1 1,1-1,-1 1,1-1,-1 1,1-1,-1 0,0 0,1 0,-1 0,0 0,0 0,1 0,58-49,49-115,-109 165,0 1,1-1,-1 1,1-1,-1 1,1-1,-1 1,1-1,-1 0,1 1,-1-1,1 0,-1 1,1-1,-1 0,1 0,0 0,-1 1,1-1,-1 0,1 0,0 0,-1 0,1 0,0 0,-1 0,1 0,-1-1,1 1,0 0,-1 0,1 0,-1-1,1 1,0 0,-1-1,1 1,-1 0,1-1,-1 1,0-1,1 1,-1-1,1 1,-1-1,0 1,1-1,-1 1,0-1,1 0,1 63,-24 60,53-141,81-133,80-90,-192 241,0 1,0-1,1 1,-1-1,0 1,0-1,1 1,-1-1,0 1,1 0,-1-1,1 1,-1 0,0-1,1 1,-1 0,1-1,-1 1,1 0,-1 0,1-1,-1 1,1 0,-1 0,1 0,-1 0,1 0,-1 0,1 0,0 0,-1 0,1 0,-1 0,1 0,-1 0,1 0,-1 0,1 1,-1-1,1 0,-1 0,1 1,-1-1,0 0,1 1,-1-1,1 0,-1 1,0-1,1 1,-1-1,0 1,1-1,-1 0,0 1,0-1,1 1,-1-1,0 1,0-1,0 1,0 0,0-1,0 1,0-1,0 1,1 47,-2-35,-4 64,-3-1,-4 1,-3-2,-8 15,-4 26,26-115,0 0,0 0,0 1,0-1,0 0,0 0,0 1,0-1,1 0,-1 1,0-1,1 1,-1-1,1 0,0 1,-1 0,1-1,0 1,0-1,0 1,0-1,0 1,0-1,0 1,1-1,-1 1,1-1,-1 1,1-1,-1 1,1-1,0 0,0 1,-1-1,1 0,0 1,0-1,1 0,-1 0,0 0,0 0,0 0,1 0,-1-1,0 1,1 0,-1-1,1 1,-1-1,1 1,-1-1,1 0,-1 1,1-1,-1 0,1 0,-1 0,1 0,-1 0,1-1,0 1,12-12,-1-1,-1 0,0-1,-1 0,0-1,-1 0,-1-1,7-16,4-3,172-253,-192 289,0-1,0 1,0 0,0 0,0-1,0 1,0 0,0 0,1-1,-1 1,0 0,0-1,1 1,-1 0,1-1,-1 1,0-1,1 1,-1 0,1-1,-1 1,1-1,0 1,-1-1,1 0,0 1,-1-1,1 0,0 1,-1-1,1 0,0 0,-1 0,1 1,0-1,0 0,-1 0,1 0,0 0,0 0,-1 0,1-1,0 1,-1 0,1 0,0 0,0-1,-1 1,1 0,0-1,-1 1,1-1,-1 1,1-1,-1 1,1-1,-1 1,1-1,-1 1,1-1,-1 0,1 1,-1-1,2 78,-3-68,4 68,-2-77,0 0,0 0,1 0,-1 0,0 0,0 0,0 0,1 0,-1-1,0 1,0 0,0-1,1 1,-1-1,0 1,0-1,0 1,0-1,0 0,0 1,0-1,0 0,-1 0,1 0,0 0,0 0,-1 0,1 0,0 0,-1 0,1 0,-1 0,0 0,1-1,-1 1,0 0,0 0,1 0,-1-1,1 1,0 0,0 0,0 0,-1 0,1 0,0-1,0 1,-1 0,1-1,0 1,-1 0,0-1,1 1,-1-1,0 1,0 0,0-1,1 1,-1-1,-1 1,1-1,0 1,0-1,-1 1,1 0,0-1,-1 1,0 0,1-1,-1 1,0 0,1 0,-1-1,0 1,0 0,0 0,0 0,0 0,0 0,-1 0,1 1,0-1,-10 1</inkml:trace>
  <inkml:trace contextRef="#ctx0" brushRef="#br0" timeOffset="25145.584">2876 2411,'-16'0,"8"-3,0 1,-1 0,1 1,-1 0,1 1,0-1,-1 2,1-1,-1 1,1 0,0 1,-1 0,1 0,0 1,0 0,0 0,1 1,-1 0,1 1,0-1,0 1,1 1,-1-1,1 1,0 0,1 0,-1 1,1 0,1 0,-1 0,1 1,0-1,1 1,-1 3,-2 27,2-18,0 0,1 1,1 0,1 0,1-1,1 1,1 0,0 0,2-1,0 1,1-1,6 12,-8-24,1 0,0 0,0 0,1 0,0-1,1 0,-1 0,1 0,0-1,1 0,0 0,0-1,0 0,0 0,1 0,0-1,0 0,0-1,1 0,-1 0,1-1,-1 0,1 0,0-1,0 0,-1-1,1 1,0-2,0 0,0 0,0 0,-1-1,1 0,0-1,-1 0,0 0,0-1,0 0,0 0,-1-1,1 0,8-13,-1-2,-1 1,0-2,-2 0,0 0,-2-1,0 0,-1-1,-2 0,0-1,-1 1,-2-1,1-5,-5 24,-1 0,1 0,-1 1,0-1,0 0,0 1,0-1,-1 1,0-1,0 1,0 0,0 0,-1 0,0 0,1 0,-2 0,1 1,0 0,-1-1,1 1,-1 1,0-1,0 0,0 1,0 0,-1 0,0 0,-126-49,113 46,3 2</inkml:trace>
  <inkml:trace contextRef="#ctx0" brushRef="#br0" timeOffset="26362.904">2802 2800,'47'70,"-41"-53,0 1,-1 0,-1 0,-1 0,0 1,-1-1,-1 1,-1-1,-2 16,2-4,-1-14</inkml:trace>
  <inkml:trace contextRef="#ctx0" brushRef="#br0" timeOffset="30165.8">3 0,'0'37,"-2"-8,2-1,1 1,1 0,2-1,0 0,2 0,2 0,0 0,-1-6,-8-20,1-1,-1 1,1 0,0 0,0 0,0 0,0 0,0 0,0 0,0 0,1 0,-1 0,1 0,0-1,-1 1,1 0,0 0,0-1,0 1,0 0,0-1,1 1,-1-1,0 1,1-1,-1 0,1 0,-1 0,1 1,0-1,-1-1,1 1,0 0,0 0,0-1,0 1,-1-1,1 1,0-1,0 0,0 0,0 0,0 0,0 0,0 0,0-1,0 1,1-1,15-16,0 0,-1-1,-1-1,-1-1,-1 0,0-1,-2-1,0 0,0-3,-13-8,-4 33</inkml:trace>
  <inkml:trace contextRef="#ctx0" brushRef="#br0" timeOffset="30803.466">151 204,'0'3,"3"8,5 1,0 3,2 4,3 2,-1 5,0 0,-1-1,0-4,2-7,1-4,-1-5</inkml:trace>
  <inkml:trace contextRef="#ctx0" brushRef="#br0" timeOffset="32137.184">448 334,'-3'0,"-5"0,-3 0,-1 3,3 5,2 3,6 4,3 2,4-2,4-4,4-3,2-3,2-6,1-2,1-1,-4-3,-4 0</inkml:trace>
  <inkml:trace contextRef="#ctx0" brushRef="#br0" timeOffset="33068.85">392 74,'39'37,"-35"-32,0 0,1-1,0 1,0-1,0 0,0-1,1 1,-1-1,1 0,0-1,0 1,0-1,1 0,-1-1,0 1,1-1,-1-1,1 1,-1-1,0 0,1 0,-1-1,1 0,-1 0,0-1,1 1,-1-1,0-1,0 1,0-1,-1 0,1-1,-1 1,4-4,17-15,-15 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9:13.96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1006 55,'-10'-6,"1"-1,-1 1,0 1,0-1,-1 2,1 0,-1 0,0 0,0 2,-1-1,1 2,-1-1,1 1,0 1,-1 0,1 1,-2 0,-13 6,-1 2,1 0,1 2,-1 1,2 0,0 2,-13 10,20-13,-397 254,286-156,124-104,0-1,1 0,0 1,0 0,0 0,0 0,1 0,0 0,0 1,0-1,1 1,0-1,0 1,0-1,0 1,1 0,0-1,1 1,-1 0,1-1,0 1,0-1,1 1,0-1,0 1,0-1,3 5,14 15,2 0,1-1,1-1,0-1,2-1,1-1,0-2,1 0,1-2,1-1,0-1,1-2,6 2,-25-10,1 4,1 0,0-2,1 1,-1-2,1 0,0-1,0 0,1-1,-1 0,1-1,0-1,-1-1,1 0,0 0,-1-2,1 0,-1 0,1-1,-1-1,0-1,0 0,-1-1,1 0,4-4,4-8,-1-1,-1-1,-1-1,0-1,-2-1,0 0,-2-1,0-1,-2 0,-1-1,-1-1,-1 0,-1 0,-2-1,0 1,-2-2,-2 1,0 0,-2-22,1 37,-2 0,0 0,0 0,-1 0,-1 0,0 1,-1-1,-1 0,1 1,-2 0,0 0,0 0,-1 0,-1 1,0 0,0 0,-1 1,0 0,-1 0,0 1,-1 0,0 1,0 0,-1 1,0 0,0 0,-1 1,1 1,-7-2,-5 0,1 2,-1 1,0 1,0 1,0 1,0 1,0 1,0 1,-9 2,14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2:37.79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17,'339'-14,"-261"11,1 4,-1 4,78 13,859 161,-950-171,0-3,0-3,0-3,0-3,41-8,249-34,76 23,-14-19,-151 8,-76-8,-176 37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2:53.35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96 0,'3'2,"-1"-1,0 1,0 0,0-1,0 1,0 0,0 0,0 0,-1 1,1-1,-1 0,1 0,-1 1,0-1,0 1,0 0,0-1,-1 1,1-1,-1 1,0 0,1 0,-1-1,0 1,-1 1,4 41,-3 0,-2 0,-2 0,-1 0,-3-1,-1 0,-3 0,-11 28,6-21,3 1,2 0,3 1,2 0,2 0,2 2,10 85,-5-139,-1-1,1 1,0-1,-1 1,1-1,0 1,-1-1,1 0,0 0,0 0,-1 0,1 0,0 0,0-1,-1 1,1-1,0 1,-1-1,1 1,0-1,-1 0,1 0,-1 0,1 0,-1 0,0 0,1 0,-1 0,0-1,0 1,0 0,0-1,0 1,0-1,0 1,0-1,-1 0,7-4,7-3,0 0,1 1,0 0,1 1,-1 1,1 0,1 1,-1 1,1 0,-1 2,12-1,50-12,146-71,160 47,-288 17,119-13,136 56,280-22,-548-6,0-4,0-3,-1-4,8-6,-15 8,-33 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36.84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0 125,'453'14,"-120"17,-80-18,-159-15,226 26,74 47,-322-57,1-4,1-3,-1-2,69-6,-111 0,241 21,40-36,187-26,-55-13,-428 53,-6 2,0 0,0-1,-1 0,1-1,-1 0,1-1,-1 0,0 0,0-1,0 0,0-1,7-5,-62-1,-711 137,91-62,558-63,1-4,0-5,0-5,1-5,-33-12,-288-38,-16-35,21 62,-48 0,760 10,-43 72,-156-24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46.74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190 80,'-2'-5,"0"0,-1 0,0 0,0 0,0 1,-1 0,1-1,-1 1,0 0,0 1,0-1,-1 1,1 0,-1 0,0 0,0 1,0-1,0 1,0 0,-1 1,1 0,-1-1,1 1,-1 1,1-1,-1 1,1 0,-1 1,1-1,-1 1,1 0,-1 0,1 1,-3 0,6 1,-1-1,1 1,0 0,-1 0,1 0,1 0,-1 0,0 0,1 0,-1 0,1 1,0-1,0 1,1-1,-1 1,1-1,-1 1,1-1,0 1,0-1,1 1,-1-1,1 1,0-1,0 1,0-1,0 1,0-1,1 0,0 0,-1 0,1 0,0 0,1 0,-1 0,0-1,1 1,0-1,-1 0,1 1,3 0,8 2,-1-1,1 0,0-1,0-1,0 0,0-1,0 0,0-1,1-1,-1 0,0-1,0-1,0 0,-1 0,2-2,65-36,-68 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50.0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0 408,'60'-76,"144"-108,-180 173,-1 0,1 2,1 0,-1 2,2 1,-1 1,10 0,52-13,129-17,11 10,185 18,-114 8,-272 3,0 2,-1 1,0 1,-1 1,0 1,0 2,-1 0,18 13,48 21,1-4,2-4,75 20,-167-58,81 25,100 46,-168-62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51.61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1307,'53'-240,"-35"134,-16 78,1 0,1 1,2 0,0 0,2 0,1 1,1 0,2 0,0 1,2 1,0 0,12-13,17-8,-29 32,-1 0,0-1,-1-1,0 0,-1 0,-1-1,-1-1,7-13,13-55,-23 61,1 0,1 1,1 1,2-1,0 2,1-1,1 1,1 1,1 1,6-7,35-50,-54 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1:56:41.61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962 0,'23'126,"155"841,9-140,-162-744,-35-123,-39-129,22 76</inkml:trace>
  <inkml:trace contextRef="#ctx0" brushRef="#br0" timeOffset="3205.144">944 18,'91'30,"501"133,-554-156,-33-7,-1 0,0 0,0 1,0-1,0 1,0 0,1 1,-2-1,1 1,0-1,0 1,0 0,-1 0,1 1,-1-1,0 1,0 0,0 0,0 0,0 0,0 0,-1 1,0-1,2 3,9 31,-2-1,-1 1,-2 1,-1 0,-2 0,-2 0,-2 17,1-38,29 215,-27-204,-1 1,-1 0,-1 0,-2 0,-1 0,-1-1,-2 1,0-1,-2 1,-1-2,-2 1,0-1,-123 302,76-112,6-30,41-169,1 1,0-1,2 2,0-1,1 1,1 0,1 0,0 1,2-1,0 3,-16 178,18-200,0 0,0 0,0 1,0-1,0 0,0 0,0 0,0 0,0 0,-1 0,1 0,0 0,-1 0,1 0,-1 0,0 0,1 0,-1 0,1 0,-1 0,0 0,0 0,0-1,0 1,1 0,-1-1,0 1,0-1,0 1,0-1,0 1,0-1,0 0,-1 1,1-1,0 0,0 0,0 0,0 0,0 0,0 0,0 0,-1 0,1 0,0-1,0 1,0 0,0-1,0 1,0-1,0 1,0-1,0 1,0-1,0 0,1 1,-1-1,0 0,0 0,1 0,-1 0,0 0,-56-53,57 53,-18-18,2 0,0-2,2 0,0 0,1-2,1 1,1-2,-4-14,12 29,1 7,1-1,0 1,0-1,0 0,0 1,0-1,1 0,-1 0,1 1,0-1,-1 0,1 0,1 0,-1 0,0 1,1-1,-1 0,1 0,0 1,0-1,0 0,0 1,0-1,1 1,-1-1,1 1,1-2,4-3,-1-1,0-1,0 1,-1-1,0 0,0 0,-1 0,0-1,-1 0,0 0,0 0,-1 0,0-5,-5 5</inkml:trace>
  <inkml:trace contextRef="#ctx0" brushRef="#br0" timeOffset="4359.691">1426 2670,'-27'13,"0"0,2 2,-1 1,2 1,0 1,1 2,1 0,1 1,1 1,-4 6,22-23,-1 0,1 0,0 0,0 1,1-1,-1 0,1 1,0-1,1 1,-1-1,1 1,0 0,1-1,-1 1,1-1,0 1,1-1,-1 0,1 1,0-1,0 0,1 0,-1 0,1 0,2 2,91 110,-82-103,1 0,1-2,-1 0,2-1,0 0,0-2,1 0,0-1,0 0,1-2,0 0,0-1,1-1,3 0,-13-6,0 1,0-1,0-1,0 0,0 0,-1-1,1 0,-1-1,0 0,0 0,-1-1,0 0,0-1,0 0,-1 0,0 0,0-1,-1 0,0-1,0 1,-1-1,0 0,-1 0,0-1,0 1,-1-1,0 0,-1 0,0 0,0 0,-1-4,-9-191,6 196,1 0,-1 0,-1 1,0-1,0 1,0 0,-1 0,0 0,-1 0,0 0,0 1,-1 0,0 0,0 1,0-1,-1 1,0 1,0-1,0 1,-1 1,-4-3,-6 2,0 1,0 1,0 1,-1 0,1 1,-1 1,1 1,0 1,-1 0,-13 4,-144 113,140-117,17-4</inkml:trace>
  <inkml:trace contextRef="#ctx0" brushRef="#br0" timeOffset="5176.616">740 2410,'-390'53,"324"-40,-186 52,296-68,-25-1</inkml:trace>
  <inkml:trace contextRef="#ctx0" brushRef="#br0" timeOffset="6193.793">313 2151,'-3'12,"0"1,-1-1,0 1,-1-1,0 0,-1-1,-1 0,0 0,0 0,-1 0,0-1,-1-1,0 1,0-2,-1 1,0-1,-1-1,-8 5,-43 41,43-34,-60 73,78-89,0 0,-1 0,1 0,0 0,1 0,-1 0,1 0,-1 0,1 0,0 0,0 0,0 0,0 0,1 0,0 0,-1 0,1 0,0 0,0 0,0 0,1 0,-1 0,1-1,0 1,-1 0,1-1,0 0,1 1,-1-1,0 0,0 0,1 0,0-1,-1 1,1 0,1 0,30 16,1-2,0 0,1-3,1-1,0-1,35 4,-13-1,-32-8,-4-1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7:01.9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362 316,'-34'88,"-27"43,16-41,4 3,5 1,3 2,2 9,-39 78,60-167</inkml:trace>
  <inkml:trace contextRef="#ctx0" brushRef="#br0" timeOffset="796.339">344 334,'18'274,"-19"-190,-15 622,15-703,1 0,-1 0,1-1,0 1,0 0,1 0,-1-1,0 1,1 0,0 0,-1-1,1 1,0 0,1-1,-1 1,0-1,1 0,-1 1,1-1,0 0,0 0,0 0,0 0,0 0,0 0,0-1,1 1,-1-1,0 0,1 1,0-1,-1 0,1 0,-1-1,1 1,0 0,0-1,0 0,-1 0,1 0,0 0,0 0,-1 0,1-1,0 1,0-1,-1 0,1 0,0 0,-1 0,1 0,-1-1,0 1,1-1,-1 1,0-1,1 0,8-8,-1-1,1 0,-2 0,1-1,-2 0,1 0,-2-1,0 0,0 0,-1-1,-1 0,0 0,1-9,4-5,37-109,-5-1,-7-2,0-35,-13 121,-15 55</inkml:trace>
  <inkml:trace contextRef="#ctx0" brushRef="#br0" timeOffset="1622.283">1326 965,'0'-3,"0"-1,-1 1,1 0,-1 0,0 0,0 0,0 0,0 0,-1 0,1 0,-1 0,1 0,-1 0,0 1,0-1,-1 1,1 0,0-1,-1 1,1 0,-1 0,0 1,0-1,1 1,-1-1,0 1,0 0,-1 0,1 0,0 0,0 1,0-1,-1 1,1 0,0 0,-3 0,-120 23,117-18,-1-1,1 2,-1-1,1 1,1 1,-1 0,1 0,1 0,-1 1,1 0,1 1,-1 0,1 0,1 0,0 0,0 1,1 0,0 0,1 0,0 1,0-1,1 1,1 0,-1-1,2 1,0 0,0 0,1-1,0 1,1 0,0-1,1 1,0-1,0 0,1 0,4 7,-6-13,1-1,0 1,-1-1,1 1,1-1,-1 0,0 0,1 0,-1-1,1 1,0-1,0 0,0 0,0 0,0-1,1 1,-1-1,0 0,1 0,-1-1,0 1,1-1,-1 0,1 0,-1-1,1 1,-1-1,0 0,1 0,-1 0,0-1,0 0,0 1,0-1,0-1,0 1,0-1,10-5,-1-1,0 0,-1-1,0-1,0 0,-1 0,-1-1,0-1,8-12,29-60,-9 115,140 210,-178-241,-1 0,1 0,-1 1,1-1,-1 0,1 0,-1 0,1-1,0 1,0 0,-1 0,1 0,0 0,0 0,0 0,0 0,0 0,1 0,-1 0,0 0,0 0,1 0,-1 0,1 0,-1 0,1 0,-1 0,1 0,-1 0,1 0,0 0,0 1,-1-1,1 0,0 0,0 1,0-1,0 1,0-1,0 1,0-1,0 1,0-1,0 1,0 0,0 0,0 0,0-1,0 1,0 0,0 0,0 0,0 1,0-1,0 0,0 0,0 0,1 1,-1-1,-1 1,1-1,0 1,0-1,0 1,0-1,0 1,0 1,1-38</inkml:trace>
  <inkml:trace contextRef="#ctx0" brushRef="#br0" timeOffset="2013.493">1530 1,'3'5,"0"1,-1 0,0 0,0 0,0 0,0 0,-1 0,0 0,-1 1,1-1,-1 0,0 1,-1-1,1 0,-1 0,-1 1,1-1,-1 0,0 0,0 0,-1 0,-171 230,155-200,12-23</inkml:trace>
  <inkml:trace contextRef="#ctx0" brushRef="#br0" timeOffset="3928.202">28 1595,'-1'1,"0"0,0 1,0-1,0 0,0 1,0-1,0 1,1-1,-1 1,0-1,1 1,0-1,-1 1,1 0,0-1,-1 1,1 0,0-1,0 1,1 0,-1-1,0 1,0 0,1-1,-1 1,1-1,0 1,-1-1,1 1,0-1,0 1,0-1,0 0,0 1,0-1,0 0,0 0,1 0,-1 0,0 0,1 0,0 1,20 12,0-1,1 0,0-2,1 0,1-2,-1-1,1 0,1-2,13 1,-27-4,155 25,1-7,1-8,0-6,86-12,-110 4,43-3,-56-1,0 6,-1 5,1 6,42 13,-63 8,-203-70,71 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8:27.8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6630D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4140 10719,'179'19,"-82"-22,-63 1,-1 1,0 1,0 1,1 2,-1 2,11 4,49 58,6 0,203-84,253 17,-173-57,-54 41,-270 15</inkml:trace>
  <inkml:trace contextRef="#ctx0" brushRef="#br1" timeOffset="-185695.36">9072 1189,'-95'-39,"-109"11,-293-75,356 66,-1 6,-2 7,0 5,-2 8,-63 4,181 13,0 0,0 2,1 1,0 1,0 1,1 1,1 2,0 0,1 2,1 1,0 0,1 2,1 0,1 2,0 0,2 1,1 1,-5 9,11-21,-1 1,1 0,1 0,1 1,-1 1,2 0,0 0,1 1,0-1,1 2,1-1,0 1,1-1,1 1,0 0,2 1,-1-1,2 0,0 0,1 1,1-1,0 0,1 0,1 0,1-1,0 1,5 9,24 23,2-2,2-1,2-2,2-2,20 14,6 9,315 232,-350-271,1-1,0-2,2-1,1-1,0-3,1-1,1-1,0-3,1-1,10 1,138 11,0-8,1-9,77-10,-221-2,-1-2,-1-1,0-3,0-1,-1-2,25-14,4 0,130-36,151-22,-343 84,-1-1,-1 0,1 0,0-1,-1 0,0 0,0 0,-1-1,0 0,0-1,0 1,0-1,-1 0,0 0,-1-1,0 0,0 1,0-1,-1-1,0 1,-1 0,0-1,0 1,0-9,4-24,-2-1,-1 1,-3-1,-1 0,-6-36,0 49,-2 1,0 1,-2-1,-1 2,-1 0,-1 0,-1 1,-6-6,2 4,-1 0,-1 0,-1 2,-1 1,-1 1,-1 1,-1 1,-1 1,-1 1,-1 2,-25-12,36 20,-1 0,1 1,-1 1,-1 1,1 1,-1 0,0 1,-1 2,1 0,0 1,-1 0,1 2,0 1,0 0,-1 2,2 0,-1 1,0 3</inkml:trace>
  <inkml:trace contextRef="#ctx0" brushRef="#br2" timeOffset="189405.038">8868 4323,'-614'0,"486"19,119-19,1 0,-1 0,1 1,0 0,-1 0,1 1,0 0,0 1,0-1,0 2,0-1,1 1,0 0,-1 1,2-1,-1 1,0 1,1-1,0 1,0 1,1-1,0 1,0-1,0 2,1-1,0 0,1 1,-1 0,1 0,1 0,-1 0,2 0,-1 4,1 0,0-3,-1-1,1 1,1 0,0-1,0 1,1-1,0 1,0 0,1-1,0 0,0 1,1-1,0 0,1 0,0 0,0-1,0 0,1 1,1-1,-1-1,4 5,4 0,0 0,1-1,0 0,0-1,1-1,1 0,-1-1,1-1,0 0,0-1,1-1,0 0,0-1,-1-1,2-1,1 0,-10-2,-1 0,0 0,0 1,1 1,-1-1,0 1,0 1,1 0,-1 0,0 0,-1 1,1 0,0 0,-1 1,0 0,0 1,0 0,0 0,-1 0,0 0,0 1,0 0,-1 1,0-1,0 1,-1 0,1 0,-1 0,0 3,16 230,-17-229,0-1,0 0,1 0,0-1,1 1,0-1,0 0,1 0,0 0,1-1,0 0,0 0,1-1,-1 0,2 0,-1-1,1 0,0 0,0-1,1 0,-1-1,1 0,0-1,0 0,10 2,32 9,-25-5,0-1,1-2,0 0,0-2,1-1,-1-2,12-1,-36-2,1-1,0 0,-1 0,0 0,0-1,0 1,0-1,0 0,-1 0,0 0,1-1,-2 1,1-1,0 0,-1 1,0-1,0 0,-1-1,1 1,-1 0,0 0,0-1,-1 1,0 0,0-1,0 1,0 0,-1-1,0 1,0 0,-1 0,1 0,-1-1,-1 0,1-30,2-157,2 188,1 0,0 0,0 0,1 0,-1 0,1 1,0 0,0 0,0 0,1 0,-1 0,1 1,0 0,0 0,0 0,1 1,-1 0,1 0,-1 0,1 1,0-1,-1 1,1 1,0-1,0 1,0 0,-1 0,6 1,51-12,84-45,-142 53,1 0,0 0,-1-1,1 1,-1-1,0 0,-1 0,1 0,-1-1,1 0,-1 1,0-1,-1 0,0 0,1 0,-1-1,-1 1,1 0,-1-1,0 0,0 1,-1-1,0 1,0-1,0 0,0 1,-1-1,0 1,0-1,-2-3,0-2,0 0,0 0,-1 1,-1-1,1 1,-2 0,1 1,-2-1,1 1,-1 0,0 1,-1-1,0 2,0-1,-3-1,-268-160,264 163,0 0,0 1,-1 1,0 0,1 1,-1 1,0 0,0 1,-1 1,1 0,0 2,0-1,-24 14,20-3</inkml:trace>
  <inkml:trace contextRef="#ctx0" brushRef="#br2" timeOffset="190633.86">8460 4601,'0'1,"0"-1,0 1,0 0,0-1,0 1,0-1,0 1,0-1,0 1,0 0,-1-1,1 1,0-1,0 1,0-1,-1 1,1-1,0 1,-1-1,1 1,0-1,-1 0,1 1,-1-1,1 1,-1-1,1 0,-1 1,1-1,-1 0,1 0,-1 0,1 1,-1-1,1 0,-1 0,0 0,1 0,-1 0,1 0,-1 0,1 0,-1 0,0 0,1 0,-1 0,1 0,-1-1,8 8,0-1,1 0,0-1,0 0,0 0,1 0,0-1,0-1,0 1,0-1,0-1,1 0,-1 0,1-1,-1 0,1-1,0 0,-1 0,1-1,0 0,-1-1,-7 0,0 1,0-1,0 0,-1 0,1 1,-1-1,1 0,-1-1,0 1,1 0,-1 0,-1 0,1-1,0 1,0-1,-1 1,1 0,-1-1,0 1,0-1,0 1,0-1,0 1,0-1,-1 1,1-1,-1 1,0 0,0-1,0 1,0 0,0 0,0 0,-1-1,1 1,0 0,-1 1,0-1,1 0,-1 0,0 1,0-1,0 1,0 0,0-1,-1 1,1 0,0 0,-1 0,1 1,0-1,-1 1,1-1,-1 1,-1 0,-150-5,139 17,17-4</inkml:trace>
  <inkml:trace contextRef="#ctx0" brushRef="#br2" timeOffset="191473.46">8831 4564,'1'5,"0"0,1 0,0 0,0-1,0 1,1-1,0 1,0-1,0 0,0 0,0 0,1 0,0-1,0 0,0 1,0-1,0-1,1 1,-1-1,1 1,-1-1,1-1,0 1,0-1,0 1,0-2,0 1,0 0,0-1,1 0,4-1,-9 0,0 0,1 0,-1 0,0 0,0-1,0 1,0-1,0 1,0-1,0 1,-1-1,1 1,0-1,-1 0,0 1,1-1,-1 0,0 1,0-1,0 0,0 0,0 1,0-1,0 0,0 0,-1 1,1-1,-1 0,1 1,-1-1,0 1,0-1,0 1,0-1,0 1,0 0,0-1,0 1,0 0,-1 0,1 0,0-1,-1 2,1-1,-1 0,1 0,-1 0,1 1,-1-1,0 1,1-1,-1 1,0 0,0-1,1 1,-1 0,0 0,1 0,-1 1,0-2,-1 0,1 0,0 0,-1 1,1-1,-1 1,1-1,-1 1,1 0,0 0,-1 0,1 1,-1-1,1 0,-1 1,1 0,0-1,-1 1,1 0,0 0,0 1,0-1,0 0,0 1,0-1,0 1,0-1,0 1,1 0,-1 0,1 0,-1 0,1 0,-1 2,-3 12</inkml:trace>
  <inkml:trace contextRef="#ctx0" brushRef="#br2" timeOffset="192127.782">8627 4935,'3'0,"7"0,6 0,6 0,2 0,4 0,0 0,1 0,0 0,-3 0,-5-3,-10-2,-7 1</inkml:trace>
  <inkml:trace contextRef="#ctx0" brushRef="#br2" timeOffset="192581.275">8738 4898,'0'3,"0"4,0 4,-3 4,-1 2,-1-5,2-5</inkml:trace>
  <inkml:trace contextRef="#ctx0" brushRef="#br2" timeOffset="192955.692">8775 4879,'3'0,"1"3,4 1,2 0,1 0</inkml:trace>
  <inkml:trace contextRef="#ctx0" brushRef="#br2" timeOffset="196301.159">9238 4527,'95'-66,"12"-3,-103 66,0-2,0 1,0 0,0-1,-1 1,0-1,0 0,0 0,0 0,-1-1,0 1,0-1,0 1,-1-1,0 0,0 1,0-1,-1 0,0 0,0 0,0 0,-1 1,0-1,0 0,0 1,-1-1,0 0,0 1,0 0,-1 0,0-1,0 1,-2-2,-11-50,14 51,0-1,0 0,1 1,0-1,0 0,1 0,0 0,0 1,1-1,0 0,0 0,0 1,1-1,0 0,0 1,1 0,0-1,0 1,0 0,1 1,0-1,0 0,0 1,1 0,0 0,0 1,0-1,1 1,-1 0,1 0,0 1,0 0,0 0,0 0,1 1,5-2,35-7,98-9,-141 20,1 1,0 0,-1 0,1 0,-1 1,1-1,-1 1,0 0,0 0,1 1,-1-1,-1 1,1 0,0 0,-1 0,0 1,1-1,-1 1,0 0,-1-1,1 1,-1 1,0-1,0 0,0 0,0 1,-1-1,0 1,0 1,5 207,-6-209,-1 1,0 0,0 0,0-1,0 1,-1 0,0-1,0 0,0 1,0-1,-1 0,1 0,-1 0,0 0,0-1,-1 1,1-1,-1 0,0 0,0 0,0 0,0-1,0 0,0 0,-1 0,1 0,-1 0,1-1,-1 0,0 0,0 0,1-1,-4 1,5-1,0 0,0 1,1-1,-1 1,0 0,1 0,-1 0,1 0,-1 1,1-1,-1 1,1-1,0 1,0 0,0 0,0 0,0 0,0 0,0 0,1 1,-1-1,1 0,0 1,0-1,0 1,0 0,0-1,0 1,1 0,-1 0,1-1,0 1,0 0,0 0,0 0,0-1,0 1,1 0,0 0,-1-1,1 1,0 0,0-1,1 1,-1-1,0 1,1-1,-1 0,1 0,0 0,0 1,0-2,0 1,0 0,2 1,2 2,1 0,0 0,0-1,0 1,0-2,1 1,0-1,0 0,0-1,0 1,0-2,0 1,1-1,-1 0,0-1,8 0,4 1,-17 1,1-1,0 1,-1 0,1 0,-1 1,0-1,1 1,-1 0,-1-1,1 1,0 1,-1-1,1 0,-1 1,0-1,0 1,0-1,-1 1,1 0,-1 0,0 0,0 0,0 0,-1 0,1 0,-1 0,0 0,0 0,-1 0,1 0,-1 1,0-1,0 0,0-1,0 1,-1 0,0 0,1-1,-1 1,-1-1,1 1,0-1,-1 0,0 0,0 0,0 0,0 0,0-1,0 1,-1-1,1 0,-1 0,-3 1,1-2,1 1,-1-1,0 0,0-1,1 0,-1 0,0 0,0 0,1-1,-1 0,0 0,1-1,-1 1,1-1,-1-1,1 1,0-1,0 1,0-2,0 1,1 0,-1-1,1 0,0 0,0 0,0-1,1 1,-1-1,1 0,-2-4,-85-63,84 69,-1 0,1 0,-1 1,0 0,0 0,0 0,0 1,0 0,0 1,0 0,0 0,0 0,0 1,0 0,0 0,0 1,0 0,0 0,0 0,1 1,-1 0,1 1,0-1,0 1,-3 3,-44 41,42-37</inkml:trace>
  <inkml:trace contextRef="#ctx0" brushRef="#br2" timeOffset="198814.666">8386 4990,'-114'60,"94"-48,-1 0,0-1,-1-1,1-1,-2-1,0-1,1-1,-2-1,1-1,-1-1,1-1,-1-1,-17-2,-143-97,177 95,1 0,-1 0,0 0,1 1,-1 0,0 1,0 0,0 0,0 0,0 1,-1 0,1 0,0 1,0 0,0 0,0 1,0-1,1 2,-1-1,0 1,1 0,0 0,-1 1,1-1,1 2,-1-1,1 0,-1 1,1 0,0 1,1-1,0 1,0 0,0 0,0 0,1 0,0 0,0 1,1 0,0 0,0-1,0 1,1 1,1 2,1-1,0 0,1 1,0-1,1 0,-1 0,2 0,-1-1,1 1,1-1,-1 0,1 0,1 0,0-1,0 0,0 0,1 0,0-1,0 0,0 0,1-1,0 0,0 0,0-1,1 0,0 0,-1-1,1 0,1-1,1 1,-5-2,-1 0,0 0,0 0,1 0,-1-1,0 0,1 0,-1 0,0-1,0 0,1 0,-1 0,0-1,0 1,0-1,0 0,0-1,-1 1,1-1,-1 0,0 0,1-1,-1 1,-1-1,1 0,0 0,-1 0,0 0,0-1,0 1,-1-1,1 0,-1 0,0-1,1 2,1 0,0 1,0-1,0 1,0 0,0 0,0 0,1 1,-1 0,1 0,0 0,0 0,0 1,0-1,0 1,0 1,0-1,0 1,0-1,0 2,0-1,1 0,-1 1,0 0,0 0,0 1,-1-1,1 1,0 0,0 1,-1-1,1 1,-1 0,0 0,0 0,0 0,0 1,-1-1,1 1,-1 0,0 0,1 3,-1-3,-1 0,1 0,0-1,0 1,0-1,0 0,1 0,-1 0,1 0,0 0,0-1,0 0,0 0,0 0,0 0,1 0,-1-1,1 0,-1 0,1 0,-1-1,1 1,0-1,-1 0,1-1,-1 1,1-1,0 0,-1 0,0 0,1-1,-1 1,0-1,1 0,-1 0,0-1,-1 1,1-1,0 0,1-1,1-6,0 2,1-1,0 1,0 0,1 0,0 1,1 0,-1 0,1 1,1 0,-1 1,1 0,0 1,0 0,0 0,0 1,1 0,-1 1,11-1,24-19,-37 11</inkml:trace>
  <inkml:trace contextRef="#ctx0" brushRef="#br2" timeOffset="201392.438">8868 5324,'49'52,"-30"-38,1 0,0-1,1-1,0-1,0 0,2-2,18 5,-29-9,0 0,0 0,0 1,-1 0,0 1,0 0,-1 1,0 0,0 1,-1 0,0 0,0 1,-1 0,-1 1,4 5,-10-11,-1-1,1 1,-1-1,0 1,0-1,0 1,-1-1,1 1,-1-1,0 0,-1 1,1-1,-1 0,0 0,0 0,0 0,0 0,-1 0,1 0,-1-1,0 1,0-1,0 0,-1 0,-1 1,2-2,0 0,0 0,0 1,0 0,1-1,-1 1,1 0,-1 0,1 1,0-1,0 0,0 1,1-1,-1 1,1-1,0 1,0 0,0 0,1-1,-1 1,1 0,0 0,0 0,0 0,1 0,-1-1,1 1,0 0,0 0,0-1,0 1,1-1,0 1,-1-1,1 1,0-1,1 0,11 8,1-1,0-1,1 0,0-1,0-1,1 0,0-1,0-1,0-1,1 0,-1-1,1-1,0-1,0-1,0 0,0-1,-1-1,13-2,-28 3,0 1,0 0,0-1,0 1,0-1,0 1,-1-1,1 0,0 0,0 0,0 0,-1 0,1 0,0-1,-1 1,0 0,1-1,-1 1,0-1,1 0,-1 1,0-1,0 0,0 0,-1 0,1 0,0 0,-1 0,1 0,-1 0,0 0,1 0,-1 0,0 0,0 0,0 0,-1 0,1 0,0 0,-1 0,0 0,1 0,-1 1,0-1,0-1,-50-82,12 58,32 24,1 0,0 0,0-1,0 0,1 0,-1 0,1-1,0 0,0 0,1 0,-1-1,1 1,0-1,1 0,-1 0,1-1,1 1,-1 0,1-1,0 0,0 0,1 1,0-1,0 0,1 0,0-4,2 1,0 0,1 1,0-1,1 1,0-1,0 1,1 0,0 1,1-1,0 1,0 0,0 1,1-1,1 1,-1 1,1-1,0 1,3-1,-8 4,-1 0,0 1,-1-1,1 0,0 0,-1 0,0 0,1-1,-2 1,1 0,0-1,0 1,-1 0,0-1,0 1,0-1,0 1,0 0,-1-1,1 1,-1 0,0-1,0 1,0 0,0 0,-1 0,0 0,1 0,-1 0,0 0,0 0,0 1,-1-1,1 1,-1 0,1-1,-1 1,0 0,0 1,0-1,0 0,0 1,0 0,0 0,-1 0,1 0,0 0,-1 0,1 1,0 0,-1 0,-1 0,-9-6,1 2,-1 0,0 0,0 1,-1 1,1 0,-1 1,1 1,0 0,-1 1,1 1,-1 0,1 1,-11 3,22-4,-1 0,1 0,-1 0,0 0,0-1,0 0,0 0,0 0,0 0,0-1,0 1,0-1,0 0,0 0,-1-1,1 1,0-1,0 0,0 0,0 0,0-1,1 1,-1-1,0 0,1 0,-1-1,1 1,0 0,-1-1,1 0,1 0,-1 0,0 0,1 0,-1-1,1 1,0-1,0 0,0 0,-81-106,74 103</inkml:trace>
  <inkml:trace contextRef="#ctx0" brushRef="#br2" timeOffset="204210.118">8070 4286,'-101'-63,"89"51,-1 1,0 1,0 0,-1 1,0 0,-1 1,0 1,0 0,-1 1,0 1,0 0,-7-1,-133-78,154 83,0-1,-1 0,1 0,0 0,0 0,0 0,1-1,-1 1,0-1,1 1,0-1,-1 1,1-1,0 0,0 1,1-1,-1 0,0 0,1 0,0 0,0 0,0 0,0 1,0-1,0 0,1 0,-1 0,1 0,0 1,0-1,0 0,0 0,1 1,-1-1,1 1,-1-1,1 1,0 0,0 0,0 0,0 0,0 0,1 0,-1 0,0 1,1-1,0 1,-1 0,1 0,0 0,-1 0,1 0,0 0,0 1,0 0,0-1,0 1,-1 0,2 0,9-1,0 0,-1 1,1 1,0 0,0 0,-1 1,1 1,-1 0,0 1,0 0,0 1,0 0,5 4,-12-6,0 1,0-2,0 1,1 0,-1-1,1 0,-1 0,1-1,0 0,-1 0,1 0,0 0,0-1,0 0,0 0,0-1,0 0,-1 0,1 0,0-1,-1 1,1-1,-1-1,1 1,-1-1,0 0,0 0,0 0,2-3,-7 4,1 0,0-1,0 1,0 0,0 0,1 0,-1 0,0 0,1 0,0 0,-1 1,1-1,0 1,0-1,0 1,0-1,0 1,0 0,0 0,0 0,1 0,-1 1,0-1,1 1,-1-1,0 1,1 0,-1-1,0 1,1 1,-1-1,1 0,-1 0,0 1,1 0,-1-1,0 1,0 0,1 0,-1 0,0 0,0 1,0-1,0 0,-1 1,1 0,0-1,0 1,-1 0,1 0,-1 0,0 0,1 1,0 95,-4-88,1 1,1-1,-1 1,2 0,-1-1,1 1,1-1,0 1,1-1,0 0,0 0,1 0,0 0,4 6,35 50,-35-54</inkml:trace>
  <inkml:trace contextRef="#ctx0" brushRef="#br2" timeOffset="205361.224">8664 4898,'0'3,"0"4,0 4,0 4,0 2,0-2</inkml:trace>
  <inkml:trace contextRef="#ctx0" brushRef="#br2" timeOffset="205876.995">8719 4805,'0'3,"3"1,2 4,-1 2,-1 4,-1 2,3 1,0 2,-1 0,-1 0,-1 0,0-3</inkml:trace>
  <inkml:trace contextRef="#ctx0" brushRef="#br2" timeOffset="206392.214">8775 4916,'0'3,"0"5,3 0,1 2,4 0,-1 1,2-2,0 2,-2-5,-2-6,-2-4</inkml:trace>
  <inkml:trace contextRef="#ctx0" brushRef="#br2" timeOffset="206860.085">8831 4879,'0'3,"0"4,3 2,1 1,0 3,3-1,-1-3</inkml:trace>
  <inkml:trace contextRef="#ctx0" brushRef="#br2" timeOffset="208906.183">6791 3062,'38'258,"-77"60,12-136,25-81,2-99,0 0,0 0,0 0,1 0,-1 0,1 1,0-1,0 0,-1-1,1 1,0 0,1 0,-1 0,0 0,0-1,1 1,-1-1,1 1,0-1,-1 0,1 1,0-1,0 0,0 0,-1 0,1 0,0-1,1 1,-1 0,0-1,0 1,0-1,0 0,0 0,0 0,0 0,1 0,-1 0,0-1,0 1,0-1,0 1,0-1,0 0,0 0,58-40,-35 24</inkml:trace>
  <inkml:trace contextRef="#ctx0" brushRef="#br2" timeOffset="209983.811">11037 3192,'3'0,"1"3,0 8,-1 7,0 8,-2 2,0 0,-1-2,0 1,0-1,0-2,3 2,4 2,1 0,3-5,-2-7</inkml:trace>
  <inkml:trace contextRef="#ctx0" brushRef="#br2" timeOffset="-205715.576">1711 3915,'-15'-11,"-2"1,1 0,-1 1,0 1,-1 1,0 0,0 1,0 1,-1 1,0 1,0 0,0 1,0 1,0 1,0 1,0 0,0 2,-5 1,-60-1,62-4,1 2,-1 0,0 1,1 1,0 1,-1 1,2 1,-1 1,1 1,-13 7,-245 115,247-110,1 2,1 1,1 1,2 2,0 0,2 2,1 1,1 0,1 2,2 1,1 0,-8 23,16-33,2-1,0 2,2-1,0 1,2 0,0 0,1 1,2-1,0 1,2-1,0 1,2-1,0 0,2 0,1 0,0 0,2-1,0 0,2-1,0 0,1 0,2-1,0 0,0-1,2-1,1 0,0-1,10 7,17 25,2-2,3-2,1-2,2-2,2-2,2-3,1-2,59 26,297 82,-382-132,-1-2,2-1,-1-1,1-1,-1-2,1-2,0 0,0-2,0-2,20-4,114-78,-102 45,-21 8,-2-2,-1-1,-2-2,-1-1,-2-2,-2-2,-1-1,-3-1,-1-1,5-17,-26 51,0-1,-1 0,0 0,-1 0,0 0,-1-1,0 0,-1 0,0 0,-1 0,-1 0,0 0,-1 1,0-1,-1 0,0 0,-1 0,-1 1,0-1,0 1,-1 0,-1 0,0 1,-1 0,0 0,0 0,-2 1,-323-330,135 169,36 78,63 47,93 43,1 1,0-1,0 0,0 0,1 0,-1-1,1 1,-1-1,1 0,0 0,1 0,-1 0,1 0,0-1,0 1,0-1,0 1,1-1,0 0,0 0,0 1,1-1,-1 0,1 0,0 0,1 0,-1-2,1-13</inkml:trace>
  <inkml:trace contextRef="#ctx0" brushRef="#br1" timeOffset="-202453.565">1730 3896,'-123'-38,"26"19,-1 5,-1 4,-95 2,138 6,0 3,0 2,0 2,1 3,-1 2,2 3,0 2,0 2,-50 25,61-15,0 1,3 3,0 1,2 2,1 1,-25 33,51-55,1 0,1 0,0 1,0 1,1-1,1 1,1 0,0 1,1 0,0-1,2 2,0-1,0 0,2 1,0-1,1 1,0-1,1 1,1-1,1 1,2 6,11 40,2 0,3-2,2 0,3-2,3 0,2-2,3-1,2-2,16 16,163 133,-51-60,-121-98,-14-12,1-1,1-2,2-1,1-2,2-1,21 11,-26-25,1-3,0 0,0-2,1-1,0-2,0-1,0-2,0-1,0-2,0-1,0-1,8-4,150-27,-2-9,-2-8,78-38,-244 84,-1-2,0-1,0 0,-1-1,0-1,-1-1,-1-1,1-1,-2 0,0-1,-1 0,-1-1,0-1,-1-1,-1 0,0 0,-2-1,0 0,4-13,-13 12,-1 0,-1 0,0 0,-2 0,0 1,-1-1,-1 1,-1 0,-1 0,0 1,-2-1,0 2,-1-1,-9-12,-22-50,-7-24,-4 3,-4 1,-5 3,-3 3,-21-17,-144-128,21 74,203 162,0 0,0-1,1 1,-1-1,0 0,1 0,0 0,0-1,0 1,1-1,0 0,0 0,0 0,0-1,1 1,0-1,0 1,0-1,1 0,0 0,0 0,0-1,1-9</inkml:trace>
  <inkml:trace contextRef="#ctx0" brushRef="#br1" timeOffset="-196311.764">3009 6121,'709'0,"-516"20,853-21,-723-37,-97 5,-79 28,-122 6,-1 0,0-2,0 0,0-2,0-1,-1-1,1 0,16-8,-17 6,1 1,-1 0,2 2,-1 1,0 1,1 0,-1 2,6 2,113-9,158 0,-72 58,136-47,-358-4,47-2,0 3,-1 2,1 3,0 2,40 12,240 52,-96-54,-43-10,-155-9,0 1,0 2,0 2,0 2,0 1,22 8,-17-1,0-2,1-2,0-2,1-2,-1-2,44-2,183-17,54 0,-111-7,100-35,-162 25,163-14,-111 69,-163-16,1-2,1-1,-1-3,0-1,0-3,1-1,14-5,-24 5,226-78,79 22,-272 50,2 2,-1 4,1 3,-1 2,31 7,185 21,-231-20,1-2,0-3,0-2,0-2,5-4,60 1,209 18,37 11,-90 6,23 11,0-10,-93-14,-176-20,0 1,0 2,0 1,-1 1,1 2,-1 1,5 3,14 8,124 27,153-9,-297-36,-25-1</inkml:trace>
  <inkml:trace contextRef="#ctx0" brushRef="#br1" timeOffset="-189013.7">9609 6325,'0'346,"-56"-58,52-229,-3-1,-2 1,-2-1,-18 48,-60 280,77-355,2 1,1 1,1 0,2 0,1 0,2 1,1 33,3 433,14-341,-16-158,0-1,0 0,0 0,0 1,0-1,0 0,0 0,0 0,0-1,0 1,0 0,-1 0,1 0,0-1,0 1,0-1,0 1,0-1,0 1,1-1,-1 1,0-1,0 0,0 0,0 1,1-1,-1 0,0 0,1 0,-1 0,1 0,-1 0,1 0,-1 0,1 0,0 0,-1 0,1 0,0 0,0 0,0 0,0 0,0 0,0 0,0 0,0-1,0 1,1 0,-2-1,-15-39,7 20</inkml:trace>
  <inkml:trace contextRef="#ctx0" brushRef="#br1" timeOffset="-188378.15">9183 8198,'2'46,"3"1,1-2,2 1,3-1,1 0,2-1,5 5,-3 1,-15-40,0-1,1 0,0 0,1 0,0-1,0 1,1 0,0-1,1 0,0 0,0-1,0 1,1-1,0 0,1 0,0-1,0 0,0 0,0-1,1 0,5 3,-4-9,1 0,-1 0,0-1,0-1,-1 1,1-1,0-1,-1 0,0 0,0 0,0-1,0 0,-1-1,0 0,0 0,-1 0,1-1,-1 0,-1 0,5-8,-3 8,124-171,-133 85,-6 54</inkml:trace>
  <inkml:trace contextRef="#ctx0" brushRef="#br1" timeOffset="-173761.662">7107 6233,'47'93,"-40"-70,0 0,-2 1,0 0,-2 0,-1 0,-1 0,0 0,-2 2,2 44,-1-26,2 0,2 0,1-1,3 1,1-1,3-1,1 0,2 0,17 32,-31-71,0 0,0 1,0-1,0 0,1 0,0 0,-1 0,1 0,0-1,0 1,1-1,-1 1,0-1,1 0,0 0,-1 0,1 0,0 0,0 0,0-1,0 0,0 1,1-1,-1 0,0-1,0 1,1 0,-1-1,1 0,-1 0,0 0,1 0,-1-1,0 1,1-1,-1 0,0 0,0 0,1 0,-1 0,0-1,0 1,0-1,1-1,14-20,-1-1,-2 0,0-1,-1-1,-2 0,0 0,-2-2,3-15,8-14,2-4,-2 0,2 2,2 0,4 2,1 1,3 2,21-25,23-8,-74 89,-1 0,1-1,-1 1,0 0,0 1,0-1,0 0,0 1,0-1,0 1,-1-1,1 1,-1 0,0-1,0 1,0 0,0 0,-1 0,1 0,-1 0,1 0,-1 0,0 0,0 0,-1 0,1 0,0 0,-1 0,1-2,-1 173,-7 0,-7 0,-28 112,41-275,-90 540,91-549,0-1,0 1,0-1,0 1,0-1,1 1,-1 0,0 0,1-1,-1 1,1 0,0 0,0-1,0 1,-1 0,2 0,-1 0,0 0,0-1,1 1,-1 0,0 0,1 0,0-1,-1 1,1 0,0-1,0 1,0-1,0 1,0-1,1 1,-1-1,0 0,1 0,-1 0,1 1,-1-1,1 0,-1-1,1 1,0 0,-1 0,1-1,0 1,0-1,-1 0,1 1,0-1,0 0,0 0,0 0,-1 0,1 0,0-1,0 1,0 0,-1-1,1 0,0 1,0-1,8-9,-1 0,0-1,0 0,-1 0,0 0,-1-1,-1 0,0-1,-1 0,0 0,3-12,5-10,278-609,-185 490,-105 153,0 1,0-1,-1 0,1 0,0 0,0 1,0-1,0 0,0 1,0-1,0 1,0-1,0 1,0 0,0-1,0 1,0 0,1 0,-1-1,0 1,0 0,0 0,0 1,0-1,1 0,-1 0,0 0,0 1,0-1,0 1,0-1,0 1,0-1,0 1,0-1,0 1,0 0,0 0,-1-1,1 1,0 0,0 0,-1 0,1 0,0 0,-1 0,1 0,-1 0,0 0,1 0,-1 0,0 0,1 0,-1 1,21 72,-19-68,164 865,-51-415,-112-450,-3-3,0-1,0 1,1 0,-1-1,1 1,0 0,-1-1,1 1,1-1,-1 1,0-1,1 0,-1 0,1 1,-1-1,1 0,0 0,0 0,0-1,0 1,0 0,1-1,-1 1,0-1,1 0,-1 0,1 0,0 0,-1 0,1-1,-1 1,1-1,0 1,1-1,7-9,-1 0,-1 0,0-1,0 0,-1-1,0 0,-1 0,0-1,0 0,-2 0,2-3,6-10,420-865,-114 330,-288 511,-31 50,0 0,0-1,0 1,0 0,0-1,0 1,0 0,1-1,-1 1,0 0,0-1,1 1,-1-1,0 1,1 0,-1-1,1 1,-1-1,1 1,-1-1,1 0,-1 1,1-1,-1 1,1-1,0 0,-1 0,1 1,0-1,-1 0,1 0,0 0,-1 0,1 1,0-1,-1 0,1 0,0 0,-1-1,1 1,0 0,-1 0,1 0,0 0,-1-1,1 1,-1 0,1-1,0 1,-1 0,1-1,-1 1,1-1,-1 1,1-1,-1 1,1-1,-23 427,10-130,12 1,16 31,-15-307,35 132,-36-152,1 0,-1-1,1 1,0 0,-1 0,1-1,0 1,0 0,-1-1,1 1,0-1,0 1,0-1,0 1,0-1,-1 1,1-1,0 0,0 0,0 0,0 1,0-1,0 0,0 0,0 0,0 0,0-1,0 1,0 0,0 0,0 0,0-1,0 1,0-1,0 1,-1-1,1 1,0-1,0 1,0-1,-1 1,1-1,0 0,-1 0,1 1,0-1,-1 0,1 0,-1 0,0 0,1 0,-1 0,0 1,1-1,-1 0,0-1,27-58,59-377,-69 318,-12 88,12-108,5 2,6 0,6 2,7 1,4 3,45-84,-47 142,-41 73,-1 0,1 0,0 1,-1-1,0 1,1 0,-1-1,1 1,-1 0,0 0,1-1,-1 1,0 0,0 1,0-1,0 0,0 0,0 0,0 1,0-1,0 0,0 1,-1-1,1 1,-1-1,1 1,-1-1,1 1,-1-1,0 1,0-1,0 1,0-1,0 1,0 0,0-1,0 1,-1-1,1 1,-1-1,0 2,2 1,23 167,-8 1,-8 0,-8 55,2-7,1-183,15-67,6-87,-5-1,-4-1,-6 0,-6-68,-1 54,6 1,5 1,20-75,-3 113,-29 93,0-1,1 0,-1 1,0-1,1 1,-1-1,1 1,-1 0,1-1,-1 1,1 0,-1 0,1 0,-1 0,1 0,0 1,-1-1,1 0,-1 1,0-1,1 1,-1-1,1 1,-1 0,0 0,1-1,-1 1,0 0,0 0,0 0,0 1,0-1,0 0,0 0,0 0,0 1,-1-1,1 0,0 1,-1-1,1 1,-1-1,1 1,-1-1,0 1,0-1,0 1,0 1,27 62,-4 1,-2 1,-3 1,4 43,-18-95,19 144,-6 1,-8 1,-7 0,-15 123,5-63,13-73,-5-150,1 0,-1 1,1-1,0 0,-1 0,1 1,0-1,0 1,0-1,-1 1,1-1,0 1,0-1,0 1,0 0,0-1,0 1,0 0,0 0,0 0,0 0,0 0,0 0,0 0,0 0,0 0,0 0,0 0,-1 1,1-1,0 0,0 1,0-1,0 1,0-1,0 1,-1-1,1 1,0 0,0-1,-1 1,1 0,0-1,-1 1,1 0,-1 0,1 0,-1 0,1 0,-1-1,0 1,0 0,1 0,-1 0,0 0,0 0,0 0,0 0,0 0,0 0,0 0,0 0,-1 1,42-78,89-257,-105 293,-24 40,0-1,0 1,0 0,0 0,0 0,0-1,0 1,0 0,0 0,0 1,0-1,0 0,0 0,0 0,0 1,0-1,0 0,0 1,0-1,-1 1,1-1,0 1,0 0,0-1,-1 1,1 0,0-1,-1 1,1 0,0 0,-1 0,1-1,-1 1,1 0,-1 0,0 0,1 0,-1 0,0 0,0 0,0 0,1 0,-1 0,0 0,0 0,-1 0,1 0,0 0,0 0,0 0,-1 0,1 0,0 0,-1 0,1 0,-1 0,4 67,-4 1,-2-1,-3 0,-11 43,1 3,8-37,7-41,-2-1,-2 1,0-1,-3 0,-1-1,-1 0,-2 0,-2-1,0-1,-16 25,27-53,1 0,-1 0,0-1,0 1,0-1,-1 1,1-1,-1 0,0 0,0-1,0 1,0-1,0 0,0 0,-1 0,1-1,-1 1,1-1,-1 0,0 0,1-1,-1 1,0-1,1 0,-1-1,0 1,0-1,1 0,-1 0,1 0,-1 0,1-1,-1 0,1 0,0 0,-1-2,-10-5,1 0,0-2,1 0,0 0,1-1,0-1,1 0,0-1,-3-6,-17-27,24 31,-1 0,-1 1,-1 0,0 1,0 0,-2 0,1 1,-2 1,0 0,0 0,-1 1,0 1,-1 1,0 0,-1 1,0 0,0 2,-16-5,21 13,0 1,0 0,1 1,-1 0,1 1,0 0,0 0,1 1,-1 1,1 0,1 0,-1 0,1 1,1 0,-1 1,1 0,1 0,0 0,0 1,1 0,0 0,0 1,-2 9,-22 30,-64 46,90-94,0 0,0 0,-1-1,1 1,0-1,-1 0,1 0,-1 0,0-1,1 1,-1-1,0 0,1 0,-1 0,0 0,1-1,-1 1,1-1,-1 0,1 0,-1 0,1-1,-1 1,1-1,0 0,0 0,0 0,0 0,0-1,0 1,1-1,-1 0,1 1,-2-4,-13-20,0-2,2 0,1-1,2-1,1 0,1 0,1-1,-2-21,-6-12,-29-107,15 46,-5 2,-46-101,79 216,0 0,-1 1,0-1,0 1,-1 0,0 0,0 1,-1 0,1-1,-1 2,-1-1,1 1,-1 0,0 0,0 1,-1 0,1 0,-1 0,0 1,0 1,0-1,0 1,0 1,0-1,-1 1,1 1,-1 0,1 0,-600 38,603-37,-1-1,0 1,0-1,0 0,0 0,0-1,0 0,0 0,0 0,0 0,1-1,-1 0,0-1,1 1,0-1,-1 0,1 0,1-1,-1 1,0-1,1 0,0 0,0-1,0 1,0-1,1 0,-1 0,1 0,1-1,-1 1,1-1,0 1,0-1,0 0,1-1,-1-35,2 0,2-1,2 2,1-1,3 0,1 1,2 1,2 0,15-34,-11 24,-15 44,0 4,-1 0,1 1,-1-1,0 0,1 0,-1 0,0 0,0 0,0 0,-1 0,1-1,0 1,-1 0,1 0,-1-1,0 1,0 0,0 0,0-1,0 1,-1 0,1-1,0 1,-1 0,0 0,0 0,1 0,-1 0,-1 0,1 0,0 0,0 0,-1 0,1 0,-1 1,1-1,-1 0,-1 0,-171 96,93-39,60-37,-2-1,-1-1,0-1,0-2,-2 0,0-1,0-2,-1-1,0-1,-17 3,40-13,0 1,0-1,0 0,0 0,0-1,1 1,-1-1,1 0,0 0,-1 0,1 0,1 0,-1-1,0 1,1-1,0 0,0 0,0 0,0 0,1 0,-1 0,1 0,0-1,1 1,-1 0,1-1,-1 1,1-1,1 1,-1 0,0-1,1 1,0 0,1-4,-2-6,-2-199,0 209,1 0,-1-1,0 1,0 0,0 0,-1 0,1 0,-1 1,0-1,0 1,0 0,-1-1,1 1,-1 1,0-1,0 1,0-1,0 1,0 0,0 0,0 1,-1-1,1 1,-1 0,1 0,-1 1,1-1,-1 1,1 0,-4 0,-140 24,128-12,1 0,0 2,0 0,2 2,0 0,0 0,2 2,0 0,1 0,1 1,1 1,0 1,2-1,0 2,2-1,0 1,1 0,1 1,1 0,1 3,0-14,0 0,0 1,1-1,1 1,0-1,1 1,0 0,1 0,0-1,1 1,1 0,0-1,0 1,1-1,1 1,0-1,1 0,0-1,1 1,0-1,1 0,0-1,1 1,0-1,0-1,1 0,0 0,1-1,0 0,1 0,3-1,0-1,1-1,0-1,0 0,0 0,0-2,0 0,1 0,-1-2,1 0,-1-1,0 0,1-1,-1-1,0 0,11-5,66-7,-87 14,0 1,0 0,-1 1,1-1,0 1,0 0,-1 0,1 1,-1-1,1 1,-1 0,0 0,0 1,0-1,0 1,0 0,0 0,-1 0,1 1,-1-1,0 1,0 0,0-1,-1 1,1 1,-1-1,1 3,48 133,-43-110,134 474,-140-496,0 0,0 0,0 0,1 0,1-1,-1 1,1-1,1 0,-1 0,1 0,0-1,1 1,-1-1,1-1,1 1,-1-1,1 0,0 0,0-1,0 0,0 0,1-1,0 1,-1-2,1 1,1-1,-1-1,0 1,0-1,0-1,2 0,322-72,-39 27,-289 45,-1-1,0 1,0 0,1 0,-1 0,0 1,0-1,0 1,1-1,-1 1,0 0,0 1,0-1,0 0,0 1,-1-1,1 1,0 0,-1 0,1 0,-1 1,0-1,0 0,0 1,0-1,0 1,0 0,0 1,-3-17</inkml:trace>
  <inkml:trace contextRef="#ctx0" brushRef="#br3" timeOffset="-156141.335">10666 8643,'24'-1,"0"-1,0 0,-1-2,0-1,0-1,0-1,20-9,-26 10,0-1,0 0,-1-1,0 0,0-2,-1 1,0-2,-1 0,-1-1,4-4,171-139,-57 22,-35 32,221-297,-158 148,-38-14,-16-105,-95 350,62-187,-44-30,-43-175,18 263,35-130,6 68,34-138,-70 312,1 1,1 0,2 1,2 0,1 1,1 1,2 0,1 1,4-2,166-247,-39 85,3-6,85-113,-41 7,-45 123,7-32,102-70,39-7,-191 208,3 6,116-62,-16 16,231-85,-284 125,52-8,-176 72,-26 14</inkml:trace>
  <inkml:trace contextRef="#ctx0" brushRef="#br3" timeOffset="-154625.276">15227 1430,'97'-23,"157"-10,53-4,-116 41,-190-2,0 0,0 1,0-1,0 0,-1 0,1 0,-1 1,1-1,-1 0,0 1,0-1,0 0,0 1,0-1,0 0,-1 1,1-1,-1 0,0 0,0 1,1-1,-1 0,-1 0,1 0,0 0,0 0,-1 0,1-1,-1 1,0 0,0 0,-1 3,-151 291,147-280</inkml:trace>
  <inkml:trace contextRef="#ctx0" brushRef="#br3" timeOffset="-148494.45">12353 5713,'52'-126,"2"27,5 2,3 3,19-15,206-259,-116 223,411-221,-532 325,2 3,1 2,2 3,2 2,32-12,71-43,-134 69,0 1,1 0,1 2,1 2,0 0,1 2,-1 1,2 1,29-3,482-5,-413 72,-4 0,13-60,-125 0</inkml:trace>
  <inkml:trace contextRef="#ctx0" brushRef="#br3" timeOffset="-147633.191">15171 3655,'10'0,"30"-1,0 1,0 2,0 2,0 2,-1 1,30 10,201 64,-267-79,1 0,-1 0,1 0,-1 0,0 1,0 0,0-1,0 1,-1 0,1 0,-1 1,0-1,0 0,0 1,0 0,0-1,-1 1,0 0,0 0,0-1,0 1,0 0,-1 0,0 0,1 0,-2 0,1 0,0 0,-1 0,0 0,0 0,0 0,0 1,-56 124,-68 57,124-183,0-1,-1 0,1-1,-1 1,0 0,0 0,1-1,-1 1,0-1,0 1,-1-1,1 0,0 0,0 0,-1 0,1 0,0-1,-1 1,1-1,-1 1,1-1,0 0,-1 0,1 0,-1 0,1-1,-1 1,1 0,-1-1,1 0,0 0,-1 0,1 0,-2-1,-8-6</inkml:trace>
  <inkml:trace contextRef="#ctx0" brushRef="#br3" timeOffset="-142272.108">12075 6863,'171'-267,"32"1,-159 212,3 2,1 2,3 3,2 1,47-30,55 4,-100 43,1 3,1 2,1 3,1 2,1 3,0 2,10 2,328 9,-177 60,-54 10,-12-11,-33-14,58 4,-152-32,-6-5,0 1,-1 1,-1 1,0 1,0 1,-1 1,-1 0,0 1,-3-2,1-1,1-1,0 0,1-2,0 0,0-1,1 0,0-2,1 0,-1-1,1-1,12 1,-2-7,-19-2</inkml:trace>
  <inkml:trace contextRef="#ctx0" brushRef="#br3" timeOffset="-141475.072">15023 6010,'43'72,"302"330,-344-401,1 1,-1 0,0 1,0-1,0 0,0 0,0 0,-1 1,1-1,-1 0,1 1,-1-1,0 0,0 1,0-1,0 0,0 1,-1-1,1 0,-1 1,1-1,-1 0,0 1,0-1,0 0,0 0,0 0,-1 0,1 0,0 0,-1 0,0-1,1 1,-1-1,0 1,0-1,0 1,0-1,0 0,0 0,0 0,-1 0,0 0,-104 35,-16-22,105-12</inkml:trace>
  <inkml:trace contextRef="#ctx0" brushRef="#br3" timeOffset="-136695.502">10073 8754,'467'19,"108"19,-247-10,-99 13,25-34,64 10,22 57,-230-59,189 6,-277-24,-2-1</inkml:trace>
  <inkml:trace contextRef="#ctx0" brushRef="#br3" timeOffset="-135805.817">12650 8773,'126'42,"43"45,-46-67,-76-20,-47 0,1 0,0 0,0 0,-1 0,1 0,0 0,0 0,0 0,-1 0,1 0,0 0,0 0,-1 0,1 1,0-1,0 0,-1 1,1-1,0 0,-1 1,1-1,-1 1,1-1,0 1,-1-1,1 1,-1 0,1-1,-1 1,0 0,1-1,-1 1,0 0,1-1,-1 1,0 0,0 0,1-1,-1 1,0 0,0 0,0 0,0-1,0 1,0 0,0 0,-1-1,1 1,0 0,0 0,-1-1,1 1,0 0,-1-1,1 1,0 0,-1-1,1 1,-1 0,1-1,-1 1,0-1,1 1,-1-1,-39 43,36-40,-241 247,170-195,56-47</inkml:trace>
  <inkml:trace contextRef="#ctx0" brushRef="#br3" timeOffset="-133303.869">10406 8810,'19'-3,"0"0,0-1,-1-1,0 0,0-2,-1 0,1-1,-1 0,-1-2,13-9,30-15,214-152,-85 12,-37 69,-142 97,-1 0,0-1,0 0,-1 0,0-1,-1 1,0-1,-1-1,0 1,0-1,-1 0,-1 0,1-3,9-22,-2 8</inkml:trace>
  <inkml:trace contextRef="#ctx0" brushRef="#br3" timeOffset="-127335.302">16469 207,'-147'-47,"-106"-22,-234-12,475 78,0 1,0 0,-1 1,1 0,0 1,-1 0,1 1,0 1,0 0,0 0,0 1,0 1,0 0,1 0,0 1,0 1,0 0,0 0,-3 5,7-6,-34 25,2 2,1 1,1 2,2 1,2 2,1 1,-20 36,-46 149,92-213,1 0,0 1,1-1,1 1,-1 0,2 0,0 0,0 0,1 0,0 0,1 1,1-1,0 0,1 0,0 0,1 0,0 0,0 0,2-1,-1 0,2 1,-1-2,1 1,1-1,0 0,0 0,4 3,6 3,3 8,1-1,1-2,2 0,0-1,1-2,0 0,2-2,0 0,0-2,25 8,16-8,0-2,1-4,0-3,1-2,-1-4,22-4,49 2,-112-2,0 0,0-2,0-1,-1-1,0-1,-1-1,0-2,-1 0,-1-2,0-1,0 0,-2-2,0-1,-2-1,4-4,19-13,-2-2,-1-1,-2-3,-1-1,-3-1,-2-2,-2-2,20-43,-46 78,0 0,-1 0,-1 0,0 0,-1 0,0 0,-1 0,-1-1,0 1,-1 0,-1 0,0 0,-1 0,0 1,-1 0,-1-1,0 2,0-1,-2 1,1 0,-2 0,1 1,-2 0,1 1,-1 0,-1 0,0 1,0 0,-1 1,0 1,0 0,-1 0,0 1,0 1,-1 0,1 1,-9-2,-76-15,0 3,-1 5,0 5,-97 3,170 6</inkml:trace>
  <inkml:trace contextRef="#ctx0" brushRef="#br3" timeOffset="-125005.853">1470 3767,'-232'-17,"151"14,33-1,-1 2,1 2,0 2,0 2,0 2,0 2,-42 14,58-6,0 1,1 1,1 2,1 1,1 1,1 2,-11 12,-54 44,42-41,23-22,1 2,1 0,1 2,1 0,0 2,2 0,1 2,0 0,2 1,1 1,2 0,0 1,-10 30,14-17,1 1,2 0,2 1,2-1,2 1,1 0,3 0,4 24,4-34,1-1,2 0,2-1,0 0,2-1,1-1,2 0,1-2,1 0,1-2,1 0,12 8,63 76,-79-86,1 0,1-1,0-1,2-1,0-1,2-2,0 0,0-1,2-2,0-1,0-1,1-2,1 0,23 3,401 65,-431-73,0-1,1-1,-1-1,1-1,-1-2,1 0,-1-1,1-1,-1-2,0 0,0-1,-1-2,0 0,0-1,-1-1,0-1,-1-1,2-2,243-191,-220 178,-20 16,0-2,-2-1,1-1,-2-1,0-1,-1 0,-1-2,-1-1,0 0,-2-1,0-1,-1-1,-2 0,5-11,15-72,-5-2,-5-1,-5-1,-4-1,-1-110,-7 173,-2 0,-3-1,-1 1,-3-1,-1 1,-3 0,-2 0,-2 0,-2 1,-2 1,-2 0,-2 1,-5-4,1 17,-2 2,-1 0,-1 2,-2 1,-1 1,0 1,-33-19,46 36,-1 1,0 1,0 1,-1 1,1 0,-1 1,0 1,0 0,0 2,0 0,0 1,0 1,-3 1,-55 0,54-3</inkml:trace>
  <inkml:trace contextRef="#ctx0" brushRef="#br3" timeOffset="-120530.676">9906 2173,'34'-28,"-23"92,-1-103,-9 38,0 0,0 0,-1 0,1 0,-1 0,1 0,-1-1,1 1,-1 0,0 0,1-1,-1 1,0 0,0-1,0 1,0 0,0 0,0-1,-1 1,1 0,0 0,-1-1,1 1,-1 0,1 0,-1 0,1 0,-1-1,0 1,1 0,-1 0,0 0,0 0,0 1,0-1,0 0,0 0,0 1,0-1,0 0,-1 1,1-1,0 1,0-1,0 1,-1 0,1 0,0-1,-1 1,1 0,0 0,0 0,-1 0,1 0,0 1,0-1,-1 0,1 1,0-1,0 1,-1-1,1 1,0-1,0 1,0 0,0 0,0-1,-1 2,-10 10,0 0,1 1,0 1,1 0,0 0,1 1,1 0,0 0,-2 8,27-80,-17 54</inkml:trace>
  <inkml:trace contextRef="#ctx0" brushRef="#br3" timeOffset="-117246.978">10018 2209,'67'1,"175"-20,-6-15,69 12,-24 23,-277 2,0 1,0-1,-1 1,1 0,-1 1,0-1,0 0,0 1,-1-1,1 1,-1 0,0 0,-1 0,1 0,-1 0,0 1,0-1,-1 0,1 0,-1 1,0-1,-1 0,1 1,-1-1,0 0,-1 0,1 0,-1 0,0 0,0 0,0 0,-1 0,-1 14,-5 156,-7-225,13-114,11 291,-69-313,56 182,0 0,-1 0,1 1,-1 0,0 0,0 0,0 0,0 1,0 0,-1 1,1-1,-1 1,1 1,-1-1,1 1,-1 0,1 0,-1 1,1 0,-1 0,1 0,-3 2,-23 0,-237 18,-67-21,120 56,14-57,202 1,-1 0,1 0,-1 1,1-1,-1 0,0 0,1 0,-1 1,1-1,-1 0,0 0,1 0,-1 0,1 0,-1 0,0 0,1-1,-1 1,1 0,-1 0,0 0,1-1,-1 1,1 0,-1 0,1-1,-1 1,1-1,-1 1,1 0,0-1,-1 1,1-1,-1 1,1-1,0 1,-1-1,1 1,0-1,0 1,-1-1,1 0,0 1,0-1,0 1,0-1,0 0,0 1,0-1,0 1,0-1,0 0,0 1,0-1,1 1,-1-1,0 0,0 1,0-1,1 1,-1-1,0 1,1-1,-1 1,1-1,-1 1,0-1,1 1,0-1,37-25,-4 12,2 2</inkml:trace>
  <inkml:trace contextRef="#ctx0" brushRef="#br3" timeOffset="-115187.362">11111 2098,'79'19,"265"-74,35 43,-307 4,1 4,-1 3,0 3,62 10,201 86,-43 10,140-62,2-27,-303-21,-83-5,-84-15,-7 17,0 2,1 1,-1 2,0 3,0 1,0 2,1 2,-20 7,-126 17,2-21,-2-8,-24-9,-287-87,390 77,0 5,0 4,-1 5,1 5,-81 14,-13 4,0-8,-122-12,212-1,-123-19,142 20,73-1</inkml:trace>
  <inkml:trace contextRef="#ctx0" brushRef="#br3" timeOffset="-23352.459">3139 6177,'254'19,"-213"-13,1 2,-1 2,-1 2,0 2,0 1,-2 2,0 2,25 16,57 26,364 132,-374-141,-2 5,-2 4,15 18,46 26,205 139,189-10,-355-157,75 11,19 62,-236-114,-3 3,0 3,-3 2,44 44,-72-62,475 344,-454-328,2-2,1-3,2-2,2-3,52 21,-85-40,68 33,2-5,1-4,2-4,1-4,32 2,3 0,-96-19,0-3,0 0,0-3,1-1,0-2,0-1,0-2,0-2,1-2,291-131,-222 98,2 6,2 4,51-2,442-130,-454 136,-98 19,0-3,-1-2,0-3,0-2,-1-2,-1-3,-1-1,0-3,2-4,-16 7,0-3,-1 0,-1-2,-2-2,0-1,-2-1,-1-2,-2-1,-1-1,2-5,28-55,88-185,-134 241,2 1,2 1,1 0,2 1,1 1,2 0,1 1,1 2,15-15,-5 14,0-2,-2-1,-2-1,-1-2,-2 0,-1-2,-2-1,-2 0,13-39,50-215,-77 40,-27 118,21 135,0 0,0 0,0 0,-1 0,1 0,0 0,0 0,-1-1,1 1,0 0,-1 0,1 0,-1 0,1 0,-1 0,0 1,0-1,1 0,-1 0,0 0,0 0,0 1,0-1,1 0,-1 1,0-1,0 1,0-1,-1 1,1 0,0-1,0 1,0 0,0 0,0 0,0 0,0 0,-1 0,1 0,0 0,0 0,0 0,0 0,0 1,0-1,0 1,0-1,0 1,0-1,0 1,0-1,0 1,0 0,0-1,0 2,-45 56,35-42,1-2</inkml:trace>
  <inkml:trace contextRef="#ctx0" brushRef="#br3" timeOffset="-18078.917">4028 1283,'-3'-8,"-1"0,-1 0,1 1,-2 0,1 0,-1 0,1 1,-2-1,1 2,-1-1,0 1,0 0,-1 0,1 1,-1 0,0 0,0 1,0 0,-1 0,1 1,-1 0,1 0,-1 1,-2 0,-11-5,-1 0,0 1,0 2,0 0,0 1,0 1,0 2,0 0,0 1,0 2,0 0,0 1,-14 7,-9 9,0 2,2 2,1 2,1 2,2 1,-33 33,61-50,0 2,1-1,1 2,0-1,2 1,-1 1,2 0,0 0,1 0,1 1,0 0,2 0,0 0,1 0,0 0,2 1,0-1,1 0,1 1,3 10,0-9,1 0,1-1,1 1,0-1,2-1,0 0,1 0,1-1,0-1,1 0,1 0,0-1,2-1,-1-1,2 0,0-1,0-1,1 0,0-1,1-1,3 0,153 60,4-8,169 33,-310-84,177 42,2-10,1-9,1-10,190-5,511-74,-824 54,-31 4,-1-3,-1-4,1-2,-1-2,0-4,10-5,-63 15,0 0,-1-1,1-1,-1 0,0 0,0 0,0-1,-1-1,0 1,0-2,-1 1,0-1,0 0,0 0,-1-1,-1 1,0-1,0-1,0 1,-1-1,-1 0,1 0,-2 0,1 0,-2 0,1-1,-1 1,-1-1,0 1,0-1,-1 1,-2-9,-2-7,0-1,-3 1,0 0,-1 1,-2 0,0 0,-2 1,0 1,-2 0,0 1,-2 0,0 1,-2 2,0-1,-1 2,-1 1,0 0,-2 2,1 0,-2 2,0 0,-1 2,-16-6,-146-65,-3 9,-101-22,94 54,-2 8,-2 10,0 8,0 9,-152 16,137-7,-269-2,445-8,21-1</inkml:trace>
  <inkml:trace contextRef="#ctx0" brushRef="#br0" timeOffset="-4894.031">1248 8420,'0'0</inkml:trace>
  <inkml:trace contextRef="#ctx0" brushRef="#br0" timeOffset="-2802.992">1155 8420,'-18'3,"1"1,0 1,0 1,1 0,-1 1,1 0,1 1,-1 1,1 1,1 0,0 1,1 1,-8 7,-9 5,-12 9,2 1,1 2,2 2,2 1,1 2,2 1,2 1,2 2,2 1,-7 21,28-58,1 0,0 1,0-1,1 1,1 0,-1 0,2 0,-1 0,1 0,1 1,0-1,0 0,1 0,1 0,-1 1,2-1,-1-1,1 1,1 0,0-1,0 1,1-1,0 0,0-1,1 1,2 1,57 74,4-4,2-3,4-2,34 22,152 151,-239-233,1 0,0-2,1 0,0-2,1-1,0 0,1-2,0-1,0-1,1-2,-1 0,1-2,25-1,-29-1,0-1,0-1,-1-1,1-1,-1-1,0-1,0-1,0-1,6-4,85-25,117-69,-189 82,141-57,-149 70,0-1,0-2,-1-2,-1-1,0-1,-2-2,0 0,16-17,-37 25,0-1,-1 0,-1 0,0 0,-1-1,-1 1,0-1,0 0,-2-1,0 1,0 0,-1-1,-1 1,-1-1,0 1,0 0,-4-13,2-43,3 52,-1 1,0-1,-2 0,0 1,0 0,-2 0,0 0,-1 0,0 1,-2 0,0 0,-1 1,0 0,-1 0,-98-191,94 170,-2 1,-1 0,-2 2,-1 0,-2 1,-1 1,-4-1,-166-160,172 181,-1 1,0 2,0 0,-1 1,0 2,-1 0,1 1,-1 2,0 0,0 1,0 2,1 0,-11 3,-10-2,-59 5,0 6,1 4,0 4,1 5,2 4,1 4,-20 14,99-40,10-6,0 1,1 0,-1 0,1 0,0 1,0 1,0-1,1 1,-1 1,1-1,0 1,1 0,-1 1,1 0,1 0,-1 0,1 0,0 2,6-4,1 1,-1 0,1-1,1 1,-1-1,1 0,0 0,0 0,0 0,1 0,-1-1,1 0,0 1,1-1,-1-1,1 1,-1-1,1 1,0-1,1-1,-1 1,0-1,1 0,5 2,10 7,15 11,-4-3</inkml:trace>
  <inkml:trace contextRef="#ctx0" brushRef="#br0" timeOffset="3393.39">8627 8773,'-66'-75,"23"40,-2 2,-2 2,-1 2,-1 2,-29-10,52 23,0 2,0 1,-1 1,-1 1,1 1,-2 2,1 1,0 1,-1 1,0 2,0 1,0 1,1 1,-1 2,1 1,-17 5,-22 14,1 2,1 4,2 2,1 3,-53 39,-180 212,275-269,1 1,0 1,2 0,0 1,1 1,1 1,1 0,1 1,1 1,1 0,1 0,1 1,1 0,2 0,0 1,-1 24,10-36,1 0,1 0,0-1,1 1,1-1,0 0,0-1,1 0,1 0,0-1,1 0,0-1,1 1,0-2,0 0,8 5,37 37,-36-28,1-1,1 0,0-2,2-1,1 0,0-2,1-1,1-1,0-2,1 0,0-2,22 6,47 3,-12 0,1-4,0-3,0-5,73-1,-142-12,-1 0,1-1,-1-1,0 0,0-1,-1-1,0 0,0-1,-1-1,-1 0,0-1,0 0,-1-1,-1-1,6-8,3 0,95-93,-64 66,-2-1,-2-3,-3-2,2-6,-38 47,-1 0,0 0,0-1,-2 0,0 0,-1-1,0 1,-1-1,-1 0,0 1,-1-1,-1 0,-1 0,0 0,-1 0,-1 0,0 1,-1-1,0 1,-2 0,0 0,0 1,-2-1,1 2,-9-11,-107-86,106 102</inkml:trace>
  <inkml:trace contextRef="#ctx0" brushRef="#br0" timeOffset="5063.802">10222 9032,'-49'-24,"12"14,1 1,-2 2,1 2,-1 2,1 1,-1 1,0 3,-12 2,35-1,0 1,0 0,1 2,-1-1,1 2,0 0,1 0,-1 1,2 1,-1 0,1 1,0 0,1 1,1 0,0 1,0 0,1 1,0 0,1 0,1 1,0 0,1 0,1 0,0 1,0 0,2 0,0 0,1 1,0 6,4-5,1-1,1 0,0 0,1-1,1 0,0 1,1-2,1 1,0-1,1 0,1-1,0 0,0 0,2-1,-1-1,2 0,-1 0,1-2,1 1,54 55,-54-48,1 0,0-1,1 0,0-2,1 0,1 0,1-2,0 0,0-2,1 0,0-1,1 0,0-2,0-1,1 0,158 8,1-7,71-11,-233 1,1 0,-1-2,0 0,0-1,0-1,-1-1,0-1,-1 0,0-1,0-1,-1 0,-1-2,0 0,0 0,-1-1,-1-1,0 0,-2-1,9-14,15-10,-7 7,-13 18,0 0,-2-1,1-1,-2 0,0 0,-2-2,0 1,0-1,-2-1,-1 0,0 0,2-13,-8 25,0-1,0 1,-1-1,0 0,-1 1,1-1,-2 0,1 1,-1-1,-1 1,1 0,-2 0,1 0,-1 0,0 0,0 1,-1 0,0 0,-1 0,1 0,-1 1,0 0,-1 0,-1 0,-13-17,0 1,-1 2,-1 0,-1 1,-1 2,-1 0,0 2,-1 1,0 1,-1 1,-1 1,1 2,-2 1,1 1,-1 2,0 0,-3 2,-12 2,-1 3,1 1,0 2,0 2,0 2,-10 5,-149 95,202-109,0 1,0 0,0 1,1-1,-1 0,0 0,0 1,1-1,-1 1,1-1,-1 1,1 0,0 0,0-1,0 1,0 0,0 0,0 0,0 0,1 0,-1 1,1-1,-1 0,1 0,0 0,0 0,0 1,0-1,0 0,0 0,1 0,-1 0,1 1,-1-1,1 0,0 0,0 0,1 1,5 8</inkml:trace>
  <inkml:trace contextRef="#ctx0" brushRef="#br0" timeOffset="9657.114">11686 9681,'1988'-57,"-584"21,-1344 36,-45 0</inkml:trace>
  <inkml:trace contextRef="#ctx0" brushRef="#br0" timeOffset="10254.517">15042 9292,'118'37,"594"187,-709-223,2 0,-1-1,1 1,-1 0,1 0,-1 0,0 1,1-1,-1 1,0 0,0 1,0-1,0 0,0 1,-1 0,1 0,-1 0,0 1,0-1,0 1,0-1,-1 1,1 0,-1 0,0 0,0 1,0-1,-1 0,0 1,0-1,0 1,0-1,0 1,-1 0,0-1,0 1,0-1,-1 1,0 3,-7 9,-1-1,0-1,-1 0,-1 0,0-1,-1 0,-1-1,0 0,-1-1,0-1,0 0,-1-1,-1-1,0 0,0-1,-16 6,-25 8,44-20</inkml:trace>
  <inkml:trace contextRef="#ctx0" brushRef="#br0" timeOffset="26604.75">6939 9848,'76'100,"-75"-100,9 19,1-1,0 0,2 0,0-1,1-1,1-1,0 0,1 0,1-2,0 0,1-1,0-1,0 0,2-2,-1 0,1-1,0-1,9 2,-1-8,-1-2,0 0,0-2,-1-1,1-1,0-1,3-3,141-20,185 10,198 17,-272-36,-21 19,-29-15,-143 37,1 3,-1 4,-1 5,64 19,412 125,-321-12,-144-93,-72-41,0 0,-1 2,-1 1,-1 0,0 2,-1 1,-1 1,7 9,10 13,-37-87,-4 40,0 0,0 0,0 0,1 0,0-1,0 1,0 0,0-1,1 1,0-1,0 1,1-1,-1 1,1 0,0-1,1 1,-1 0,1 0,0 0,0 0,1 0,0 0,-1 1,2-1,-1 1,0 0,1 0,0 0,0 0,0 0,0 1,0 0,1 0,0 0,0 1,0-1,258-2,-163 10,0 6,0 3,43 15,-142-29,418 39,750 13,566 18,-1729-70,51 5,-1-2,0-3,1-2,-1-3,0-2,0-3,-1-1,-1-4,0-1,29-15,-73 25,1 0,-2 0,1 0,-1-2,1 1,-2-1,1 0,-1-1,-1 0,0 0,0-1,0 0,-2 0,1 0,-1-1,-1 0,1 0,-2 0,0 0,0-1,-1 1,-1-1,1 0,-2 1,0-1,0 0,-2-7,2 17,-2-3,1 1,-1-1,1 0,1 0,-1 0,1 1,0-1,0 0,0 0,0 0,1 0,0 0,0 1,0-1,1 0,-1 1,1-1,1 1,-1 0,0-1,1 1,0 0,0 0,0 1,0-1,1 1,-1 0,1-1,0 2,0-1,0 0,0 1,1 0,3-2,4 5</inkml:trace>
  <inkml:trace contextRef="#ctx0" brushRef="#br0" timeOffset="44627.352">10629 8438,'-9'3,"0"1,0-1,0 1,0 1,0 0,1 0,0 1,0-1,0 2,1-1,0 1,0 0,1 1,0 0,0 0,1 0,0 0,-1 3,2-1,1 0,-1 1,1-1,1 1,0 0,1-1,0 1,1 0,0 0,0 0,1 0,1-1,-1 1,2 0,0-1,0 1,1-1,0 0,1 0,0-1,0 1,1-1,0 0,1 0,0-1,0 0,6 4,-10-8,0 0,1-1,-1 1,1-1,0 0,0 0,0 0,0-1,0 0,1 1,-1-2,1 1,0 0,-1-1,1 0,0 0,0 0,0-1,-1 1,1-1,0 0,0-1,0 1,0-1,0 0,-1 0,1 0,0-1,-1 0,1 0,-1 0,0 0,1-1,-1 0,0 0,-1 0,1 0,0 0,-1-1,0 0,0 1,0-1,0 0,-1-1,1 1,-1 0,0-1,0-2,5-20,-1-1,-2 0,-1 0,-1 0,-1 0,-1 0,-2 0,-3-13,6 38,-1 1,0 0,0-1,0 1,0 0,-1-1,1 1,-1 0,1 0,-1-1,0 1,0 0,0 0,0 0,0 0,0 0,0 0,-1 0,1 0,-1 1,1-1,-1 0,0 1,0-1,0 1,0 0,0 0,0 0,0 0,0 0,0 0,0 0,-1 1,1-1,0 1,0-1,-1 1,1 0,0 0,-1 0,1 0,0 1,-1-1,1 0,0 1,0 0,-1-1,-93 64,-39 87,134-149,1 0,-1-1,1 1,0 0,-1 0,1 0,0 0,0 0,1-1,-1 1,0 0,0 0,1 0,-1-1,1 1,0 0,0 0,-1-1,1 1,0-1,0 1,0-1,1 1,-1-1,0 1,1-1,-1 0,0 0,1 0,-1 0,1 0,0 0,-1 0,1-1,0 1,0 0,-1-1,1 1,0-1,0 0,0 0,0 0,-1 0,1 0,0 0,0 0,0 0,0-1,-1 1,1-1,0 1,0-1,-1 0,1 0,0 0,-1 0,1 0,-1 0,1 0,-1 0,0 0,0-1,1 1,-1-1,0 1,1-2,65-106,-65 106,-1-1,0 1,1 0,-1 0,-1-1,1 1,0-1,-1 1,0-1,1 1,-1-1,-1 1,1-1,0 1,-1-1,0 1,0-1,0 1,0 0,-1 0,1-1,-1 1,0 0,1 0,-1 1,-1-1,1 0,0 1,-1-1,1 1,-1-1,0 1,0 0,-2-1,-2 3,0 0,1 1,-1-1,0 1,0 1,1-1,-1 1,1 0,-1 1,1-1,0 1,0 1,0-1,0 1,1 0,-1 0,1 0,0 1,0 0,1 0,0 0,-1 1,2 0,-1-1,1 1,-1 2,-6 5,0 0,2 1,-1 0,2 1,0 0,0 0,2 0,0 1,0-1,2 1,0 0,1 1,0-1,1 0,1 1,2 10,0-23,0-1,1 1,0-1,0 1,0-1,0 0,0 0,0-1,1 1,-1-1,1 1,0-1,0 0,0-1,0 1,0-1,0 1,0-1,1 0,-1-1,0 1,1-1,-1 0,0 0,1 0,-1-1,0 1,1-1,-1 0,0 0,0-1,0 1,0-1,0 0,0 0,0 0,-1-1,1 1,-1-1,1 0,-1 0,0 0,0 0,-1-1,1 1,-1-1,1 0,-1 1,0-1,0 0,0-4,7-27,-2-1,-2 0,-2 0,0-1,-3 1,-1 0,-4-23,4 42,-16-65,16 80,1 0,-1 1,0-1,1 0,-1 1,0-1,0 1,0 0,0-1,0 1,0-1,-1 1,1 0,0 0,-1 0,1 0,-1 0,1 0,-1 0,1 1,-1-1,0 0,1 1,-1-1,0 1,1 0,-1-1,0 1,0 0,1 0,-1 0,0 0,0 1,1-1,-1 0,0 1,1-1,-1 1,0 0,1-1,-1 1,1 0,-1 0,1 0,-1 0,-13 11,1 0,0 1,1 0,0 1,1 1,1 0,0 0,1 1,1 0,1 1,0 0,1 0,-3 13,8-28,1 0,0 0,0 1,0-1,0 0,0 1,1-1,-1 1,1-1,-1 1,1-1,0 1,0-1,0 1,0-1,1 1,-1-1,1 0,-1 1,1-1,0 1,0-1,0 0,0 0,0 1,1-1,-1 0,1 0,-1 0,1-1,0 1,0 0,-1 0,1-1,1 1,-1-1,0 0,0 0,0 0,1 0,-1 0,0 0,1 0,-1-1,1 1,-1-1,1 0,-1 0,1 0,-1 0,1 0,-1 0,1-1,-1 1,0-1,1 0,-1 0,1 0,-1 0,0 0,0 0,0 0,2-2,5-5,0 0,-1-1,0 0,-1 0,0-1,0 0,-1 0,-1-1,1 1,-2-1,1 0,-2-1,1 1,-2-1,1 1,-2-1,1 0,-2 0,1 0,-2-5,0 14,1 1,-1 0,0 0,0 0,0 0,-1 0,1 0,0 0,-1 0,1 0,-1 1,0-1,1 1,-1-1,0 1,0 0,0-1,0 1,0 0,0 0,0 0,-1 1,1-1,0 0,0 1,-1 0,1-1,0 1,-1 0,1 0,0 0,-1 1,1-1,0 1,0-1,-1 1,1-1,0 1,0 0,0 0,0 0,0 1,0-1,0 0,0 1,0-1,1 1,-1 0,1-1,-1 1,1 0,-1 0,1 0,0 0,0 0,-22 28,1 0,1 1,2 1,1 1,2 1,1 0,1 1,-5 26,18-11,2-50,-1 1,1 0,-1-1,0 1,1 0,0-1,-1 1,1-1,-1 1,1-1,0 1,-1-1,1 0,0 1,0-1,-1 0,1 1,0-1,0 0,-1 0,1 0,0 1,0-1,0 0,-1 0,1 0,0-1,0 1,0 0,-1 0,1 0,0 0,0-1,-1 1,1 0,0-1,-1 1,1-1,0 1,-1-1,1 1,0-1,-1 1,1-1,-1 1,1-1,-1 0,1 1,-1-1,0 0,1 0,-1 1,0-1,0 0,1 0,-1 1,0-2,13-18,0-2,-1 1,-2-2,0 1,-1-1,-1-1,-2 0,0 0,-1 0,-2-1,0 0,-16-7,-14 72,24-23,-4 10,4-36,3-6</inkml:trace>
  <inkml:trace contextRef="#ctx0" brushRef="#br0" timeOffset="45540.583">10444 8754,'5'-2,"0"-1,0 1,0-1,0 0,-1 0,1-1,-1 1,0-1,0 0,0 0,0 0,-1-1,1 1,-1-1,-1 0,1 0,0 0,-1 0,1-4,2-1,52-109,-5-2,-5-3,1-26,18-45,46-84,87-148,-65 210,-116 200</inkml:trace>
  <inkml:trace contextRef="#ctx0" brushRef="#br0" timeOffset="46263.362">10981 6956,'64'-91,"-46"73,153-153,-169 172,0-1,0 0,0 0,0 1,0-1,0 1,0 0,0-1,0 1,0 0,-1 0,1 0,0 0,0 1,-1-1,1 0,-1 1,1-1,-1 1,0 0,0-1,1 1,-1 0,0 0,-1 0,1 0,0-1,0 1,-1 0,1 0,-1 1,0-1,0 0,1 0,-1 0,0 0,-1 0,3 3,178 671,-100-467,-71-184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3.1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12 258,'164'26,"348"0,-474-23,0-1,0-2,0-2,0-2,-1-1,1-2,34-11,130-23,129-33,-123 17,16 31,-202 19,17-7,1 3,-1 1,2 1,-1 3,1 1,17 1,449-10,-267 16,21 69,-253-71,0 0,0 1,0 0,0 0,0 1,0 0,0 0,0 1,-1 0,1 0,-1 1,0 0,0 0,0 1,0-1,-1 2,0-1,0 1,0 0,3 5,-10-7,0 1,0-1,-1 0,1 0,-1 0,0-1,-1 1,1 0,-1-1,1 0,-1 1,0-1,0 0,-1 0,1-1,0 1,-1-1,0 0,1 0,-1 0,0 0,0 0,0-1,0 0,-1 0,0 0,-7 5,-17 6,1 0,-2-2,0-1,0-2,0 0,-1-3,0 0,0-2,-28-1,-1098-3,1076 8,0 3,0 3,1 4,1 3,-8 7,-288 56,12-22,334-55,-1 0,1-2,-1-1,1-1,-1-2,0-1,1-1,0-2,-1 0,2-2,-1-2,1 0,0-2,1-1,-14-9,6 3,26 15,1 0,0 0,-1-1,1 0,0-1,1 0,-1 0,1 0,0-1,0 0,1 0,0-1,0 0,0 0,1 0,0-1,1 1,-1-1,2 0,-1-1,1 1,0-1,1 1,-1-6,3 8,-2 0,0 0,0 0,1 0,0 0,0 0,1 0,0 0,0 0,0 0,1 0,0 0,0 0,0 0,1 0,0 1,0-1,0 0,1 1,0 0,0-1,0 1,1 1,0-1,-1 0,2 1,-1 0,1 0,-1 0,1 0,0 1,0-1,1 2,-1-1,0 0,5 0,100 2,-66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8.2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229 132,'-12'3,"0"0,0 1,1 1,-1 0,1 0,0 1,1 1,-1 0,1 0,1 1,-1 0,1 1,1 0,-1 0,2 1,-1 0,1 0,1 1,0 0,0 0,0 2,1 1,0 0,1 1,0-1,1 1,1 0,1 0,0 0,0 0,2-1,0 1,0 0,2 0,0 0,0-1,1 1,5 9,-1-11,0 0,1-1,1 0,0-1,1 1,0-2,0 0,1 0,1-1,0 0,0-1,0-1,1 0,0-1,0 0,1-1,8 1,24 14,170 21,-84-25,50 20,85 7,-134-31,203 20,-330-30,0-1,1-1,-1 1,0-1,1 0,-1-1,0 0,0 0,0-1,0 0,0 0,0 0,0-1,-1 0,1 0,-1-1,0 0,0 0,0 0,0-1,-1 0,0 0,0 0,0-1,-1 0,2-2,6-10,-1-1,0 0,-2-1,0-1,-2 1,0-1,-1 0,-1-1,-1 1,-1-1,-1 0,0-15,6-29,-5 56,-1 0,0-1,0 1,-1 0,-1-1,0 1,0 0,-1-1,0 1,-1 0,0 0,-1 0,0 0,0 0,-1 1,-1-3,-20-19,0 2,-2 0,-1 2,-2 1,0 1,-2 1,0 2,-1 2,-4-1,12 8,-1 1,0 2,0 0,-1 2,0 0,-1 2,0 1,0 2,0 0,0 2,0 1,0 1,0 2,0 1,0 0,0 3,1 0,0 1,1 2,0 1,0 1,1 1,1 1,0 1,1 1,1 1,-17 17,-32 27,63-55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9.7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947 70,'-68'-29,"54"24,1 0,-1 1,0 0,-1 1,1 1,0 1,-1 0,1 0,-1 1,1 1,-1 1,1 0,0 1,0 0,0 1,0 1,1 0,-1 1,1 0,-4 4,-83 40,70-37,0 2,1 1,0 1,1 1,1 1,1 2,1 0,1 2,-7 9,-11 17,26-33,0 1,1 0,1 1,0 0,2 1,0 1,1 0,1 0,1 1,1 0,0 1,2 0,-2 16,11-28,0-1,1 1,0-1,1 0,0 0,1-1,0 1,0-1,0-1,1 1,1-1,-1 0,1 0,0-1,0 0,1-1,0 0,0 0,0-1,0 0,2 0,21 14,10 2,2-1,0-2,1-3,1-1,0-2,1-3,0-1,0-3,23-1,348 21,-404-24,5 3,-1-2,1 0,0-1,-1-1,1-1,0 0,-1-2,0 0,0-1,0 0,-1-2,8-3,148-77,-167 86,-1 0,0-1,0 0,0 0,0 0,0-1,0 0,-1 0,1 0,-1 0,0-1,0 0,0 1,0-2,-1 1,1 0,-1-1,0 1,-1-1,1 0,-1 0,0 0,0 0,0 0,-1-1,0 1,0 0,0-1,-1 1,0-1,0 1,0-1,0 1,-1-1,0 1,0 0,-2-6,-176-201,-109-77,122 138,150 131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0.7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0,'-8'3,"1"0,0 0,-1 1,1 0,1 0,-1 1,1 0,-1 0,1 1,1-1,-1 1,1 1,0-1,0 1,1-1,0 2,-11 17,2 0,1 0,1 1,1 1,2 0,0 0,2 1,1 0,1 0,1 6,6-13,0 0,2 0,0-1,2 1,0-1,1 0,1-1,1 0,0 0,2-1,0 0,1-1,1-1,0 0,1-1,1 0,0-2,1 0,1 0,8 3,-15-7,6 5,2-2,-1 0,2-1,-1-1,2-1,-1-1,1 0,0-2,1 0,-1-2,1 0,0-2,0 0,0-1,1-1,12-3,-26 2,-1-1,1 0,0-1,-1 0,1 0,-1-1,0 0,0 0,-1-1,1 0,-1-1,0 1,0-1,-1-1,0 1,0-1,0 0,-1 0,0-1,0 0,-1 0,2-4,67-193,-71 199,-1-9,-2 1,1 0,-2 0,0-1,0 1,-2 0,1 1,-2-1,0 1,-1 0,0 0,0 0,-2 1,1 0,-2 0,0 1,0 0,-1 1,0 0,0 0,-2 1,1 1,-1 0,0 0,-2 0,-51-50,62 55,-2-3,-1-1,0 1,0 0,-1 0,0 0,1 1,-2 0,1 1,-1 0,1 0,-1 0,0 1,-1 0,1 1,0-1,-1 2,1-1,-8 1,-3 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2.4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628 133,'-7'-5,"0"0,0 0,-1 1,0 0,0 0,0 1,0 0,0 0,0 1,-1 0,1 0,-1 1,1 1,-6-1,-44-8,45 4,1 0,-1 1,0 1,-1 1,1-1,-1 2,1 0,-1 1,1 0,-1 1,1 0,0 1,-1 1,1 0,0 1,0 0,1 1,-1 1,1-1,0 2,0 0,-2 3,1 0,0 1,0 0,1 1,1 0,0 1,1 0,0 1,1 0,0 1,1 0,1 0,1 0,0 1,-1 5,10-10,0 0,1 0,0 0,1-1,0 0,0 0,1 0,1 0,0-1,0 0,0 0,1-1,1 0,-1-1,1 0,1 0,-1-1,1 0,0 0,0-1,1-1,3 2,14 7,0-2,0-1,1-1,0-1,1-1,0-2,0-1,0-2,0 0,0-3,1 0,-1-2,17-4,-34 4,0-1,-1 0,0-1,0-1,0 0,0 0,-1-1,0-1,0 0,-1 0,0-1,-1 0,1-1,-2 0,0-1,0 1,-1-2,0 1,-1-1,0 0,-1 0,0 0,-1-1,0 0,-1 0,-1 0,0 0,-1 0,0-1,-1 1,0 0,-1 0,-1-1,-2-6,-2 6,0 0,-2 0,1 0,-2 1,0 0,-1 1,0 0,0 1,-2 0,1 0,-1 1,-1 1,1 0,-2 1,1 0,-1 1,-7-3,19 9,1 0,0 0,-1 0,1 0,-1 0,1 0,-1 1,1-1,-1 0,0 1,1-1,-1 1,0 0,1 0,-1-1,0 1,1 0,-1 0,0 1,0-1,1 0,-1 0,0 1,1-1,-1 1,1 0,-1-1,1 1,-1 0,1 0,-1 0,1 0,0 0,-2 1,8 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3.5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598 64,'-181'-18,"145"17,18-2,0 1,-1 1,1 1,0 1,-1 0,1 1,0 1,0 1,0 1,1 0,-1 1,1 1,0 0,1 1,-10 8,20-14,0 1,1 0,0 1,-1-1,1 1,1 0,-1 0,0 1,1-1,0 1,0 0,1 0,-1 1,1-1,0 1,0-1,1 1,0 0,0 0,0 0,1 0,0 0,0 1,0-1,1 0,0 0,0 1,1-1,-1 0,1 0,1 0,-1 1,1-1,0-1,1 1,-1 0,2 1,13 13,2 0,0-1,2-1,0-1,0-1,2 0,0-2,0-1,1-1,1-1,0 0,1-3,0 0,13 2,42 6,1-3,1-3,-1-4,8-4,-54 2,0-2,0-1,0-2,1-2,-1-1,-1-1,1-2,-1-2,0-1,-1-2,0-1,-1-2,0-1,-2-1,3-4,138-119,-168 136,0 1,-1-2,0 1,0 0,0 0,0-1,-1 0,0 1,0-1,0 0,0 0,-1 0,0 0,0 0,0-1,-1 1,1 0,-1 0,-1-1,1 1,-1 0,0 0,0 0,0 0,-1 0,1 0,-1 0,-1 0,1 0,-1 1,1-1,-1 1,-1 0,1 0,0 0,-1 0,0 1,0-1,0 1,-1 0,1 0,0 1,-1-1,0 1,-3-1,-34-16,-2 2,0 3,0 1,-1 2,-1 2,0 2,0 2,0 2,-1 2,1 2,-28 5,63-6,-5-1,0 1,0 1,0 0,1 1,-1 1,1 0,-1 1,1 1,0 0,1 1,-1 1,-6 5,8-2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3:12.3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1 296,'77'15,"247"-8,-166-6,-1 6,61 15,203 19,-51-22,-350-19,-3 0</inkml:trace>
  <inkml:trace contextRef="#ctx0" brushRef="#br0" timeOffset="736.693">2615 352,'1634'0,"-1588"-4,-26 0</inkml:trace>
  <inkml:trace contextRef="#ctx0" brushRef="#br0" timeOffset="1845.283">4765 184,'38'0,"155"2,1-9,163-29,168-69,-255 122,-162-20,83 14,30 19,-140-24,-62-2</inkml:trace>
  <inkml:trace contextRef="#ctx0" brushRef="#br0" timeOffset="2375.274">7176 222,'65'-19,"183"-38,1 10,143-4,566 30,-845 5,-82 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57.0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0,'0'3,"0"2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1:56:51.05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541 58,'-259'102,"258"-101,-15 3,1 0,-1 1,1 1,0 1,0 0,1 1,0 1,0 0,1 1,0 0,1 1,0 0,1 1,0 0,1 1,0 0,1 1,1 0,0 0,1 1,0 0,1 0,-3 15,9-19,0-1,1 1,1-1,0 0,0 1,1-1,0 0,0 0,2-1,-1 1,1-1,0 0,1 0,0-1,0 1,1-1,0-1,1 1,-1-1,2 0,7 4,14 15,2-1,1-2,0-1,2-2,0-2,2-1,0-1,0-2,10 0,-30-13,1-2,0 0,0-2,-1 0,1 0,-1-2,0 0,0-1,-1-1,0 0,0-1,0-1,-1 0,0-1,-1-1,0 0,-1-1,0-1,-1 0,-1 0,0-1,0-1,-2 0,4-6,48-149,-55 140,-3 18,0-1,0 1,-2-1,1 0,-2 1,0-1,0 0,-1 1,-1-1,0 0,0 1,-2 0,1-1,-2 1,1 0,-2 1,0 0,0-1,-1 2,-7-10,0 5,0 1,-1 1,0 0,-2 1,1 1,-1 1,-1 0,1 1,-2 1,1 0,-1 2,0 0,-1 1,1 1,-19-1,21 6,0 1,1 1,-1 1,1 0,0 1,0 1,0 0,1 1,0 1,0 1,1 0,0 0,-4 5,-6 18,21-15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58.9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3031 77,'-150'-18,"-393"-40,136 74,295-12,90-6,-1 2,1 0,-1 2,1 0,-1 2,1 0,0 2,1 0,-1 1,-19 11,1 3,0-1,-1-2,-2-1,1-3,-2-1,1-2,-2-3,1-1,-45 1,-377 31,11-39,319 35,135-35,0 0,0 0,0 0,0 0,0 0,0 0,0 0,0 0,0 0,0 0,0 0,0 1,0-1,1 1,-1-1,0 0,0 1,0-1,0 1,1 0,-1-1,0 1,1 0,-1-1,0 1,1 0,-1 0,1-1,-1 1,1 0,0 0,-1 0,1 0,0 0,-1-1,1 1,0 0,0 0,0 0,0 0,0 0,0 0,0 0,0 0,0 0,1 0,-1 0,0 0,0 0,1-1,-1 1,1 0,-1 0,1 0,-1 0,1-1,-1 1,1 0,0-1,-1 1,1 0,0-1,0 1,0 0,56 37,1-15,1-3,1-2,0-3,2-3,-1-2,1-4,0-1,0-4,10-2,66-5,0-6,-1-5,-1-7,-1-5,45-20,-134 37,116-25,1 7,2 7,0 8,125 5,401 35,-357 18,-200-22,0-6,113-2,812 3,-1028-13,-18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21:54.96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128 19,'-5'-1,"1"1,-1-1,1 1,-1 0,1 0,-1 1,1-1,-1 1,1 0,-1 0,1 0,0 1,-1 0,1-1,0 2,0-1,0 0,1 1,-1-1,1 1,-1 0,1 1,0-1,0 0,0 1,1 0,-1-1,1 1,0 0,0 0,0 1,0-1,1 0,0 1,0-1,0 2,0-2,0 0,0 1,1-1,0 0,0 1,0-1,0 0,1 1,0-1,0 0,0 0,0 0,1 0,-1 0,1 0,0 0,0 0,1 0,-1-1,1 1,0-1,0 0,0 0,0 0,0 0,1 0,-1-1,1 0,0 1,-1-1,1-1,0 1,1 0,-1-1,0 0,0 0,0 0,1-1,-1 1,0-1,1 0,-1 0,0-1,1 1,-1-1,0 0,0 0,1 0,-1-1,0 0,0 0,1-1,0 0,0 0,-1 0,0-1,0 0,0 0,0 0,0 0,-1-1,0 0,0 1,0-1,-1 0,1 0,-1-1,0 1,-1 0,1-1,-1 1,0-1,-1 1,1-1,-1 1,0-1,0 0,-1 1,0-1,0 1,0-1,0 1,-1-1,0 1,0 0,-1 0,1 0,-1 0,0 0,-1 1,-1-3,-20-10,9 13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21:51.40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75,'31'35,"128"327,-128-278,53 161,-11 3,22 157,-53-236,-31-164,-6-35,-1-12</inkml:trace>
  <inkml:trace contextRef="#ctx0" brushRef="#br0" timeOffset="1687.591">19 1,'128'106,"-87"-90,1-2,1-2,0-1,0-3,1-1,28 0,27 5,383-1,-479-11,-1 0,1 0,-1 0,0 1,1-1,-1 1,0-1,1 1,-1 0,0 0,0 0,0 0,0 0,0 0,0 1,0-1,0 1,0 0,0-1,-1 1,1 0,-1 0,0 0,1 0,-1 0,0 0,0 0,0 1,0-1,-1 0,1 1,-1-1,1 0,-1 1,0-1,0 0,0 1,0-1,0 1,-1-1,1 0,-1 1,0 1,-31 104,-119 222,51-91,-80 90,121-153,22-85,31-79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3:37.43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1387,'3'2,"0"0,-1 0,1 0,0 0,-1 0,1 1,-1-1,0 1,0-1,0 1,0 0,0 0,-1 0,1 0,-1 0,0 1,0-1,0 0,0 0,-1 1,1-1,-1 1,0-1,0 0,0 1,-1 1,3 10,66 294,-28 12,-40-317,0-1,0 1,1-1,-1 1,1-1,0 0,0 1,0-1,0 0,1 0,-1 0,1 0,0 0,0 0,0 0,0-1,1 1,-1-1,1 1,-1-1,1 0,0 0,0 0,0 0,0-1,0 1,0-1,0 0,1 0,-1 0,0 0,1-1,-1 1,0-1,1 0,-1 0,1 0,-1 0,1 0,-1-1,0 0,1 0,0 0,363-21,-29 48,6 4,642-30,-707 50,123-45,-189-19,87-24,-125 34,102-17,-83-17,-149 30,1 2,-1 1,1 3,0 2,0 2,13 3,4 12,-61-15,1 0,-1 1,1-2,0 1,0 0,-1 0,1-1,0 0,0 1,0-1,1 0,-1-1,0 1,0-1,0 1,1-1,-1 0,0 0,1 0,-1 0,0-1,0 0,0 1,1-1,-1 0,0 0,0-1,0 1,0-1,-1 1,1-1,0 0,-1 0,1 0,-1-1,0 1,1 0,-1-1,0 0,-1 1,1-1,0 0,-1 0,0 0,1 0,-1 0,0 0,-1 0,1-1,12-253,-6-78,-7 331,0 0,-1 0,0-1,0 1,0 0,0 0,0 0,-1 0,0 0,0 0,0 0,0 1,-1-1,1 1,-1-1,0 1,0 0,0 0,-1 0,1 1,-1-1,1 1,-1 0,0 0,0 0,0 0,0 1,0-1,0 1,0 0,-2 0,-145-13,135 14,-641 1,453-37,13 20,0 8,-76 11,53-1,-711-2,277 37,610-37,1 1,-1 2,1 2,0 1,0 2,-13 6,13-6,-2-1,1-2,-1-2,1-1,-1-2,-32-4,-32 1,-212 3,298 0</inkml:trace>
  <inkml:trace contextRef="#ctx0" brushRef="#br0" timeOffset="12163.454">4673 1350,'39'-46,"-3"-1,-1-2,-3-1,-2-2,-3 0,-1-2,2-14,26-50,-25 59,3 1,3 1,2 2,2 1,3 2,15-12,-29 28,-21 22</inkml:trace>
  <inkml:trace contextRef="#ctx0" brushRef="#br0" timeOffset="12818.045">4784 349,'26'-2,"0"-1,-1-2,1-1,-1 0,0-2,-1-1,0-1,3-3,36-12,619-222,-679 246,-1-1,0 1,0-1,1 1,-1 0,1 0,-1 0,1 0,0 0,-1 0,1 1,0-1,0 1,-1 0,1 0,0 0,0 0,-1 0,1 1,0-1,0 1,-1 0,1 0,-1 0,1 0,-1 0,1 0,-1 1,1-1,-1 1,0 0,0 0,0 0,0 0,0 0,-1 0,1 0,0 0,-1 1,0-1,1 1,-1-1,0 1,0 1,39 255,-34-226,0-1,-3 1,0 1,-2-1,-2 0,-4 25,1-38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7:33.15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1,'173'24,"622"4,-587-12,136 12,2-15,93-19,233-68,-490 58,1 7,0 8,80 14,541 26,-657-52,-134 14,-7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8:26.74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1,'38'45,"-2"3,-2 1,-2 1,-2 2,22 53,12 19,-31-59,-4 0,-2 2,-3 1,9 49,-32-116,-1 1,0-1,0 1,0-1,0 1,0 0,0-1,0 1,0-1,-1 1,1-1,0 1,-1-1,1 1,-1-1,0 1,0-1,1 0,-1 1,0-1,0 0,0 0,0 0,0 0,-1 0,1 0,0 0,0 0,-1 0,1 0,0-1,-1 1,1 0,-1-1,1 0,-1 1,1-1,-1 0,0 1,1-1,-1 0,1 0,-1-1,1 1,-1 0,1 0,-1-1,1 1,-1-1,1 1,-1-1,1 0,-1 1,1-1,0 0,-1 0,-15-5</inkml:trace>
  <inkml:trace contextRef="#ctx0" brushRef="#br0" timeOffset="515.621">1 853,'12'-6,"24"-15,30-16,33-18,25-18,19-10,11-3,7 4,-1 6,-12 9,-29 14,-34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8:40.8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0 954,'363'-3,"-155"-32,197-44,30 29,112 50,-150 20,545-20,-623 56,-258-39,1-4,0-1,1-4,29-1,230 20,-39-20,-278-9,0 0,-1-1,0 0,1 1,-1-1,0-1,-1 1,1-1,0 1,-1-1,0 0,0 0,0-1,0 1,-1 0,0-1,0 0,0 1,0-1,-1 0,0 0,0 0,0 0,-1 0,1 0,-1 0,0 0,-1-1,1 1,-1 0,0 0,0 0,-1 1,1-1,-1 0,-2-3,2-28,-18-176,-36-134,56 327,-8-77,7 94,1 0,-1 0,0 0,0 0,0 0,0 0,0 1,-1-1,1 0,0 0,-1 1,0-1,1 1,-1 0,0-1,1 1,-1 0,0 0,0 0,0 0,0 0,0 1,0-1,-1 1,1-1,0 1,0 0,0-1,0 1,-1 0,1 1,0-1,0 0,0 1,0-1,0 1,0-1,-1 1,2 0,-2 0,-81 18,0-5,-1-2,-1-5,0-4,0-3,-6-4,-33 2,57 2,1-3,0-4,0-2,-15-6,-83-13,0 8,-1 7,-1 7,-142 14,164-2,1 6,1 6,-15 9,-45 30,-95-27,220-23,0 3,1 4,-74 24,12-4,-88-6,-40 7,264-34,-1 1,1-1,0 0,0 1,0 0,1-1,-1 1,0 0,1 1,-1-1,1 0,-1 1,1-1,0 1,0 0,1 0,-1-1,0 1,1 0,0 1,-1-1,1 0,1 0,-1 0,0 1,1-1,0 0,-1 1,1-1,1 1,-1-1,0 0,2 3,-8 37,-39 223,-5-93,43-162</inkml:trace>
  <inkml:trace contextRef="#ctx0" brushRef="#br0" timeOffset="1943.12">5396 899,'634'21,"531"6,185-32,-986-3,413-49,-308 14,300 31,-527 14,561 37,-783-39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1.49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93,'444'-40,"834"6,-427 15,-825 19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5.43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549 176,'-25'0,"1"1,-1 1,1 1,0 1,0 1,1 1,-1 2,1 0,1 1,-1 1,2 2,-1 0,2 1,0 1,0 0,1 2,1 1,-4 5,12-14,0 0,0 1,0 0,1 1,1 0,-1 0,2 1,0 0,0 1,1-1,0 1,1 1,0-1,1 1,0-1,1 1,1 0,0 0,1 1,0-1,1 0,1 0,0 1,0-1,1 0,1 0,4 10,-1-7,0 0,1-1,1 0,1 0,0 0,1-2,1 1,0-1,1-1,0 0,0 0,2-1,-1-1,1 0,1-1,0-1,0 0,0-1,1 0,0-2,1 0,-1 0,1-2,0 0,0-1,15 0,-13-3,0-1,0-1,0 0,0-2,-1 0,1-1,-1-1,-1-1,1 0,-1-2,-1 0,0 0,0-2,-1 0,-1 0,0-2,0 1,-1-2,-1 0,-1 0,0-1,-1-1,-1 0,0 0,-1 0,-1-1,-1-1,0 1,-2-1,0 0,-1 0,-1 0,0-9,-3-13,-1 1,-2-1,-1 1,-3 0,-1 0,-2 1,-2 0,-1 1,-18-33,-21-6,31 59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30.00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1,'437'54,"332"41,4-34,2-34,79-36,-397-31,-380 12,-71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20.02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1,'132'63,"-79"-45,1-3,1-1,0-3,0-3,1-2,0-2,0-3,0-2,0-2,55-12,317-16,-202 14,50 17,-250-10,-18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1:26.0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734 172,'-378'-14,"366"12,0-1,0 2,0 0,0 0,0 1,0 0,0 1,0 1,0 0,0 1,0 0,1 0,-1 1,1 1,0 0,0 0,1 1,0 1,0 0,0 0,-4 5,5-3,2-5,1 1,-1-1,1 1,0 1,0-1,0 1,1 0,0 0,0 1,1-1,-1 1,2 0,-1 0,1 1,0-1,0 1,1 0,0-1,0 1,1 0,0 0,0 0,1 0,0 0,1 0,0 0,0 0,0 0,1 0,1 0,2 6,0-4,1 0,1-1,0 1,0-1,1-1,0 0,0 0,1 0,0-1,1-1,-1 1,1-1,0-1,1 0,-1-1,1 1,0-2,0 0,0 0,1-1,-1-1,3 1,49-10,0-2,-1-4,0-1,-1-4,-1-2,-1-3,20-13,-67 34,-1-2,0 1,1-2,-2 0,1 0,-1 0,0-2,0 1,-1-1,0 0,0-1,-1 0,0-1,-1 1,0-2,0 1,-1-1,-1 0,0 0,0 0,-1-1,0 1,-1-1,-1 0,0 0,0-1,-1 1,-1 0,0 0,0-1,-2 1,1 0,-2-3,0 7,-1 1,0-1,0 1,0 0,-1 1,0-1,0 1,-1 0,0 0,0 0,0 1,-1 0,1 0,-1 1,0-1,-1 2,1-1,-1 1,0 0,0 1,0-1,0 2,0-1,0 1,0 0,0 1,-1 0,-6 1,-15 10,21-2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16.25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1 129,'12'-2,"0"0,0 0,0-1,-1-1,1 0,-1 0,0-1,0-1,0 0,-1 0,3-3,59-29,-62 32,-1 1,1 0,0 1,0 0,1 1,-1 0,0 1,1 0,0 0,0 1,-1 1,1 0,0 0,0 1,0 0,-1 1,1 1,-1-1,1 2,-1-1,0 1,0 1,-1 0,1 0,-1 1,1 1,3 4,-5-2,0-1,1 0,0-1,1 1,-1-2,1 1,0-2,1 1,0-1,0-1,0 0,0-1,0 0,1 0,-1-1,5 0,211-38,-207 28,0 2,0 0,1 2,-1 0,1 1,0 1,0 1,0 1,0 1,0 0,0 2,0 0,-1 2,1 0,5 4,67 47,-82-47,0-1,1 0,0 0,1-1,0-1,0 0,0-1,1 0,-1-1,1-1,5 1,330 0,-256 33,-88-32,1-1,0 0,0-1,1 0,-1 0,1 0,-1 0,1-1,0 0,0-1,0 0,0 0,0 0,0-1,0 0,1 0,335-111,-34 129,-280-19,-1-1,1-1,0-2,-1-1,0-1,0-1,-1-1,0-2,6-3,173-50,-43 103,343-57,-209-2,-152 74,168-41,-280-9,1-2,-1-1,1-2,-1-2,1 0,-1-3,0 0,-1-2,1-2,-2-1,3-2,-1 4,-18 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19.32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0,'170'26,"138"24,-118-13,166-38,-213 9,-73-35,-61 22,0 0,0 0,1 1,-1 1,1 0,0 0,0 1,0 0,0 1,0 0,0 0,1 1,-1 0,0 1,0 0,0 1,0 0,5 2,7 3,1-1,0-1,0-1,0 0,0-2,0-1,20-2,137 20,-63-3,-101-16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00.98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1 151,'3'0,"1"-3,3-1,3 0,4 1,2 0,5 2,2 0,-3 1</inkml:trace>
  <inkml:trace contextRef="#ctx0" brushRef="#br0" timeOffset="344.474">316 133,'3'0,"4"0,5-4,2 0,3-3,1 0,1 0,1 3,-4-2,-1 0,-3 1</inkml:trace>
  <inkml:trace contextRef="#ctx0" brushRef="#br0" timeOffset="813.151">816 77,'3'3,"5"1,3 4,4-1,2-1,4-1,2-2,0-1,0-1,2-1,-1 0,-3-1</inkml:trace>
  <inkml:trace contextRef="#ctx0" brushRef="#br0" timeOffset="1106.066">1206 114,'3'0,"4"0,5 0,-1 3,2 2,4-2,3 1,4-2,2-1,-2 0,3-1,-4 0</inkml:trace>
  <inkml:trace contextRef="#ctx0" brushRef="#br0" timeOffset="1404.639">1818 95,'3'0,"4"0,4 0,4 0,-1-3,3-1,2-3,1-3,4-4,0-2,0 2,1 2,1 5,-2 2,-5 3</inkml:trace>
  <inkml:trace contextRef="#ctx0" brushRef="#br0" timeOffset="1683.658">2411 3,'6'0,"6"0,3 0,6 0,2 0,1 0,2 0,3 3,3 1,0 4,-4-1,1-1,-2-1,-2-2,-2-1,1-2,-4 1</inkml:trace>
  <inkml:trace contextRef="#ctx0" brushRef="#br0" timeOffset="1950.127">3060 40,'0'3,"3"2,4-1,5-1,5-1,4 3,5 0,3-1,4-1,-1-1,-2-1,-1 0,2-1,-5 0</inkml:trace>
  <inkml:trace contextRef="#ctx0" brushRef="#br0" timeOffset="2135.561">3560 77,'3'0,"5"0,6 0,5 0,2 0,0 0,1 0,-5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2.41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39,'10'0,"12"0,12-3,9-4,5-2,0-1,-9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2.91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0,'202'14,"-40"-9,-142-5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3.18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12,'7'0,"4"0,5 0,1 0,3 0,-1 0,1 0,0 0,-1 0,0 0,0 0,3-3,4-1,-3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4.15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0,'3'3,"5"2,3-1,7-1,3-1,1 0,0-1,-3-1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4.46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43,'3'0,"7"0,6 0,3 0,1 0,3 0,2 0,-1 0,-1 0,1 0,1 0,-2 0,3 0,-1 0,-1 0,-2 0,2 0,-3 0</inkml:trace>
  <inkml:trace contextRef="#ctx0" brushRef="#br0" timeOffset="282.039">520 43,'0'3,"3"2,4-2,5 4,2-1,3 0,1-2,1-2,1 0,-1-1,0-1,-3 0</inkml:trace>
  <inkml:trace contextRef="#ctx0" brushRef="#br0" timeOffset="501.08">1021 80,'3'0,"4"0,4 0,4 0,2 0,1 0,1 0,0 0,1 0,2-3,1-1,-3 0</inkml:trace>
  <inkml:trace contextRef="#ctx0" brushRef="#br0" timeOffset="685.429">1447 43,'3'0,"1"3,4 2,2-2,4 1,2-2,1-1,2 0,3-1,1 0,1 0,-2 0,-1 0,-1 0,3 0,-3 0</inkml:trace>
  <inkml:trace contextRef="#ctx0" brushRef="#br0" timeOffset="934.99">1911 62,'3'0,"4"0,4 0,7 0,3 0,1 0,1 0,1 0,1 0,-1 0,-4 0</inkml:trace>
  <inkml:trace contextRef="#ctx0" brushRef="#br0" timeOffset="1231.41">2392 62,'6'0,"6"0,0 3,2 1,4 0,3-1,1 0,-1-2,0 0,-1-1,3 0,0 0,0 0,2 0,0 0,-1 0,-5-1</inkml:trace>
  <inkml:trace contextRef="#ctx0" brushRef="#br0" timeOffset="1494.958">2949 80,'3'0,"7"0,6 0,6 0,2 0,0 0,3 0,6 0,4 0,-2 0,-6 0</inkml:trace>
  <inkml:trace contextRef="#ctx0" brushRef="#br0" timeOffset="1790.097">3487 43,'3'0,"4"0,4 0,1-3,0-4,6-5,2 1,-2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3.44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1 106,'3'0,"4"0,4 0,4 0,2 0,4 0,2 0,1 0,2-3,-1-4,3-5,-1 1,-2 1,1 3,0 3,-2 1,-5 2</inkml:trace>
  <inkml:trace contextRef="#ctx0" brushRef="#br0" timeOffset="265.477">631 50,'3'0,"4"0,5 0,5 0,4 0,5 0,0 0,0 0,1 0,0 0,-3 0,2-3,0-1,1-3,-1-4,5 1,0 1,-5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25.26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225 168,'-8'1,"0"0,1 0,-1 1,1 0,-1 1,1-1,0 1,0 1,0-1,0 1,1 1,0-1,0 1,0 0,0 0,1 1,0 0,0 0,0 0,1 0,0 1,0 0,-2 4,-61 176,64-173,1 1,0 0,1 0,1 0,0 0,1 0,1-1,0 1,1 0,1-1,0 1,1-1,0 0,1-1,1 1,0-1,1 0,0-1,1 0,0 0,1-1,1 0,-1-1,2 0,-1-1,1 0,1-1,0 0,13 6,131-3,-149-14,-1-1,0 0,0-1,0 1,0-2,-1 1,0 0,0-1,0 0,-1-1,0 1,0-1,0 0,-1 0,0-1,-1 1,2-6,1 2,11-24,-2 0,-1-2,-2 1,-2-2,-1 1,-2-1,-1-2,-7 23,-1-1,0 1,-1-1,-1 1,-1 0,0 0,-1 1,-1-1,-1 1,0 1,-1 0,0 0,-2 0,1 1,-2 1,0 0,0 0,-2 2,1-1,-1 2,-2-1,-2-2,0 1,-1 0,-1 2,0 0,0 2,-1 0,0 1,0 1,-17-2,9 0,-6 1,20 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30:45.1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1760,'26'-70,"3"2,3 0,3 2,2 2,4 1,2 2,2 2,36-32,290-376,-218 227,-139 218</inkml:trace>
  <inkml:trace contextRef="#ctx0" brushRef="#br0" timeOffset="1022.195">397 407,'110'-104,"223"-177,-331 280,-1-1,1 0,0 0,-1 1,1-1,0 1,0-1,0 1,0 0,0 0,0 0,0 0,1 0,-1 0,0 1,0-1,1 1,-1-1,0 1,1 0,-1 0,1 0,-1 0,0 1,1-1,-1 1,0-1,0 1,1 0,-1 0,0 0,0 0,0 0,0 0,0 0,0 1,0-1,0 1,-1 0,1-1,-1 1,1 0,-1 0,11 25,-1-1,-1 2,-2-1,0 1,-2 0,-2 1,0 0,-1 12,5 22,103 559,-99-385,-13-209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30:50.00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34,'366'-1,"-130"-32,913 34,-1141-1,51 19,-59-5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31:12.18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0,'234'29,"117"-5,-29 10,100-20,-265-16,-112 1,0 3,0 2,0 1,-1 3,0 1,13 7,-11-6,0-2,1-2,0-2,0-2,0-2,29-4,41 1,336 2,-329-23,-111 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2:31:20.27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1386 133,'-48'0,"27"-3,1 2,0 0,0 2,0 0,0 1,0 1,0 1,0 0,1 2,0 0,0 2,0 0,1 0,0 2,-8 6,-178 176,-212 236,225-208,165-186,2 1,2 1,1 2,1 0,3 1,1 1,2 0,1 1,3 0,1 1,2 0,2 1,1 13,7-34,1 0,0 0,2 0,0-1,1 0,2 0,0 0,1-1,1-1,1 0,0 0,2-1,0-1,1 0,1-1,0-1,1 0,0-2,2 1,-1-2,9 3,57 55,441 373,-486-413,1-1,1-3,1-1,1-2,1-1,1-3,1-2,1-2,0-2,0-2,1-2,35 2,-62-10,274-9,-266-3,1 0,-2-2,0-1,0-2,-1 0,-1-2,-1-1,-1-1,0-1,-1-1,8-13,17-9,-12 10,-1-1,-2-2,-1-1,-2-1,-2-2,-1-1,-2-1,-3-1,-1-1,10-35,-9 17,36-182,-56 204,-1 1,-3-1,-2 1,-1 0,-2 0,-1 0,-3 1,-1 0,-1 1,-3 1,-1 0,-17-26,-202-327,202 341,-2 2,-2 1,-2 1,-2 3,-23-17,-82-73,98 107,26 12,0 0,-1 2,0 1,-1 0,0 2,-1 1,1 2,-1 0,0 1,-5 1,-6 4,19 0,0-1,0 0,-1-1,1-1,0 0,0-2,0 0,1-1,0-1,-1 0,2-2,-6-3</inkml:trace>
  <inkml:trace contextRef="#ctx0" brushRef="#br0" timeOffset="2534.617">1121 101,'3'2,"0"0,-1 1,1 0,-1-1,0 1,0 0,0 0,0 0,0 1,0-1,-1 0,0 1,0-1,0 1,0-1,0 1,-1-1,1 1,-1-1,0 1,0 0,-1-1,1 1,-1 1,2 5,36 707,-39-72,2-641,0 0,0 0,0 0,0 0,1 0,-1 0,1 0,0 0,1 0,-1 0,0 0,1 0,0 0,0-1,0 1,1-1,-1 0,1 0,0 1,-1-2,1 1,1 0,-1-1,0 1,1-1,-1 0,1 0,0 0,-1 0,1-1,0 0,0 0,0 0,0 0,4 0,352 75,-134 4,87-25,-40-24,-259-28,-6 0,0-1,0 0,0 0,1-1,-1 0,1 0,-1-1,0 0,1-1,-1 0,1 0,-1-1,0 0,0 0,2-2,-9 1,-1 0,0-1,0 1,0 0,0 0,-1-1,1 1,-1 0,0 0,0 0,0 0,0 0,-1 0,1 0,-1 0,0 0,0 0,0 1,0-1,0 1,0 0,-1-1,1 1,-1 0,1 0,-1 1,0-1,0 1,0-1,-3 0,-2-4,-75-51,40 35</inkml:trace>
  <inkml:trace contextRef="#ctx0" brushRef="#br0" timeOffset="5490.789">1584 694,'1'-6,"1"1,-1-1,2 1,-1-1,0 1,1 0,0 0,0 0,1 0,-1 0,1 1,0-1,0 1,1 0,-1 1,1-1,0 1,0 0,0 0,0 0,1 1,-1-1,1 1,-1 1,1-1,0 1,-1 0,1 0,0 1,0 0,0 0,0 0,0 1,-1-1,1 1,0 1,0-1,-1 1,1 0,0 1,-3-1,0 0,0 0,0 0,0 1,0-1,-1 1,1 0,-1 0,0 0,0 0,0 0,0 0,0 0,-1 1,1-1,-1 1,0-1,0 1,0 0,-1-1,1 1,-1 0,0-1,0 1,0 0,-1-1,1 1,-1 0,0-1,0 1,0-1,0 1,-1-1,1 1,-1-1,0 0,0 0,0 0,-1 0,1 0,-1 0,1-1,-1 1,0-1,0 0,-3 2,-38 24,37-26,0 1,0 1,1-1,-1 1,1 1,0-1,0 1,0 0,0 0,1 1,0 0,0 0,1 0,0 0,0 1,0-1,1 1,0 0,0 0,0 0,1 1,0-1,1 1,0-1,0 1,1-2,0-1,1 1,-1-1,1 1,0-1,1 0,-1 0,1 1,0-1,1 0,-1 0,1-1,0 1,0-1,0 1,1-1,-1 0,1 0,0 0,0-1,1 1,-1-1,1 0,0 0,-1-1,1 0,0 1,1-2,-1 1,0 0,0-1,1 0,-1 0,1-1,-1 0,1 0,-1 0,1 0,-1-1,0 0,1 0,-1 0,0-1,0 0,0 0,0 0,0-1,3-1,-9 4,0 0,1 0,-1 0,1-1,-1 1,0 0,1 0,-1 0,1-1,-1 1,1 0,-1-1,1 1,-1 0,1-1,0 1,-1-1,1 1,0-1,-1 1,1-1,0 1,-1-1,1 1,0-1,0 1,-1-1,1 1,0-1,0 0,0 1,0-1,0 1,0-1,0 1,0-1,0 0,0 1,0-1,0 1,1-1,-1 1,0-1,0 0,1 1,-1-1,0 1,1-1,-1 1,-15 11</inkml:trace>
  <inkml:trace contextRef="#ctx0" brushRef="#br0" timeOffset="5875.976">1650 1189</inkml:trace>
  <inkml:trace contextRef="#ctx0" brushRef="#br0" timeOffset="7940.791">2540 1,'-46'70,"39"-43,0 1,2-1,1 1,1 0,1 1,2-1,1 0,1 0,2 8,32 60,-34-94,-1 0,0 1,1-1,-1 0,1 0,0 0,-1 0,1 0,0-1,0 1,1-1,-1 1,0-1,0 0,1 0,-1 0,0 0,1 0,-1 0,1 0,-1-1,1 0,0 1,-1-1,1 0,-1 0,1 0,0-1,-1 1,1-1,-1 1,1-1,-1 0,1 0,-1 0,0 0,2-1,2-6,0-1,0 1,-1-1,0-1,-1 1,1-1,-2 0,0 1,0-2,0 1,-2 0,1 0,-1-1,0 1,-1-1,-1 1,0 0,0-1,-1 0,2-1,0 5,1-6,0 1,-1 0,-1-1,0 1,0 0,-1 0,-1-1,0 2,-1-1,0 0,0 1,-2-1,1 1,-1 1,-1-1,-4-5,-1 2,5 5</inkml:trace>
  <inkml:trace contextRef="#ctx0" brushRef="#br0" timeOffset="8878.651">2869 430,'-26'46,"-84"166,104-196,0 1,-2-1,0 0,-1-1,-1 0,0-1,-1 0,0 0,-1-1,-1 0,0-1,-11 7,-34 41,54-50</inkml:trace>
  <inkml:trace contextRef="#ctx0" brushRef="#br0" timeOffset="10782.025">2738 958,'1'2,"0"-1,1 0,-1 0,0 0,0 0,0 0,1 0,-1-1,1 1,-1 0,0-1,1 1,-1-1,1 1,0-1,-1 0,1 0,-1 0,1 1,-1-1,1-1,0 1,-1 0,1 0,-1-1,1 1,-1-1,1 1,-1-1,0 1,1-1,-1 0,1 0,-1 0,0 0,0 0,0 0,0 0,1 0,-1 0,-1-1,1 1,0 0,0-1,0 1,-1-1,6-9,0 0,-2 0,1-1,-2 0,1 1,-2-1,1-1,-2 1,1 0,-2 0,0-1,0 1,-2-9,1 20,1-1,-1 1,0 0,0-1,0 1,0 0,0-1,0 1,0 0,-1 0,1 0,0 0,0 0,-1 0,1 0,-1 0,1 1,-1-1,1 1,-1-1,0 1,1-1,-1 1,1 0,-1 0,0 0,1 0,-1 0,0 0,1 0,-1 1,1-1,-1 0,0 1,1 0,-1-1,1 1,-1 0,1 0,0-1,-1 1,1 0,0 0,0 1,-1-1,1 0,0 0,0 1,0-1,1 0,-1 1,0-1,0 1,1-1,-1 1,1-1,-1 1,1 0,0-1,-1 1,1 0,0 0,-6 14,1 0,0 1,2 0,0 0,0 0,2 0,0 0,1 1,0-1,2 2,0-16,-2-15</inkml:trace>
  <inkml:trace contextRef="#ctx0" brushRef="#br0" timeOffset="16751.169">1253 1650,'3'6,"0"0,0 0,0 0,1-1,0 0,0 0,0 0,1 0,-1-1,1 1,0-1,0 0,1-1,-1 1,1-1,0 0,6 2,-4 0,209 97,-12 7,132 91,-252-134,-62-50</inkml:trace>
  <inkml:trace contextRef="#ctx0" brushRef="#br0" timeOffset="20651.467">1584 1881,'94'-45,"-92"45,0-1,0 0,0 1,0-1,0 1,0 0,0-1,0 1,1 0,-1 0,0 1,0-1,0 0,0 1,0-1,0 1,0 0,0-1,0 1,0 0,0 0,0 1,0-1,-1 0,1 0,0 1,-1-1,1 1,-1 0,0-1,1 1,-1 0,0 0,0 0,0 0,-1 0,1 0,0 0,-1 0,1 0,-1 0,1 0,-1 0,0 0,0 2,0-1,0 0,1-1,-1 1,1 0,0-1,0 1,0-1,0 1,0-1,0 1,1-1,-1 0,1 1,0-1,-1 0,1 0,0 0,0-1,0 1,1 0,-1-1,0 1,1-1,-1 0,1 0,-1 0,1 0,-1 0,20 1,-19-3,-1 1,1 0,-1 0,1 0,-1 0,0 0,1 0,-1 1,1-1,-1 1,0 0,0 0,1 0,-1 0,0 0,0 0,0 1,0-1,0 0,0 1,0 0,-1-1,1 1,-1 0,1 0,-1 0,0 0,1 0,-1 1,0-1,0 0,0 2,0-2,0-1,1 0,-1 0,0 1,0-1,1 0,-1 0,1 0,-1-1,1 1,-1 0,1-1,0 1,-1-1,1 1,0-1,-1 0,1 1,0-1,0 0,-1 0,1-1,0 1,-1 0,1 0,0-1,-1 1,1-1,0 1,-1-1,1 0,-1 0,1 0,-1 0,1 0,-1 0,0 0,0 0,1 0,-1-1,0 1,0 0,0-1,0 1,-1-1,1 1,0-2,51-22,-30 53,-22-27,0 0,0 1,0-1,1 0,-1 0,1 1,-1-1,1 0,-1 0,1 1,-1-1,1 0,0 0,0 0,0 0,0 0,0 0,0 0,0-1,0 1,0 0,0 0,0-1,0 1,0-1,1 1,-1-1,0 1,1-1,-1 0,0 1,0-1,1 0,-1 0,0 0,1 0,-1 0,1-1,119-69,-31 47,-88 23,0 0,1 0,-1 1,0-1,0 1,0 0,0-1,0 1,0 0,0 0,0 0,-1 0,1 1,0-1,0 1,-1-1,1 1,-1-1,0 1,1 0,-1-1,0 1,0 0,0 0,0 0,0 0,-1 0,1 0,0 0,-1 0,0 0,1 1,-1-1,0 0,0 0,0 0,-1 0,1 1,0-1,-1 1,-2 6,0 0,0-1,0 1,-1-1,-1 0,0 0,0 0,0-1,-1 0,0 0,0 0,0-1,-1 0,0 0,-1 0,1-1,-1-1,0 1,0-1,-4 1,11-4,0-1,0 1,-1-1,1 0,0 1,0-1,0 0,-1 0,1 0,0 0,0 0,-1 0,1 0,0 0,0 0,-1-1,1 1,0 0,0-1,0 1,0-1,0 1,-1-1,1 0,0 0,0 1,1-1,-1 0,0 0,0 0,0 0,0 0,1 0,-1 0,1 0,-1 0,0 0,1 0,0-1,-1 1,1 0,0 0,0-1,-1 1,1 0,0 0,0-1,0 1,1 0,-1 0,0 0,0-1,1 1,-1 0,0 0,1 0,0-1,22-80,-20 75,-3 6,30-61,-30 61,1 0,-1-1,1 1,-1 0,1 0,-1 0,1 0,0 0,0 0,-1 1,1-1,0 0,0 0,0 0,0 1,0-1,0 0,0 1,0-1,0 1,0-1,0 1,0 0,1-1,-1 1,0 0,0 0,0 0,0 0,1 0,-1 0,0 0,0 0,0 0,0 1,1-1,-1 0,0 1,0-1,0 1,0 0,0-1,0 1,0 0,0-1,0 1,0 0,-1 0,1 0,0 0,0 0,-1 0,1 0,0 2,0 0,0 0,0 1,0-1,-1 0,0 1,1-1,-1 0,-1 1,1-1,0 0,-1 0,1 1,-1-1,0 0,0 0,-1 0,1 0,-1 0,1 0,-1 0,0 0,0-1,0 1,0 0,-1-1,1 0,0 0,-1 0,0 0,0 0,1 0,-1-1,0 1,0-1,-1 0,1 0,-1 1,-5 3,-22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09:09.62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636 563,'275'33,"83"-28,-150 43,50-21,103 28,116-57,-457 1,0-1,1-2,-1 0,-1-1,1-1,-1-1,0 0,0-2,-1 0,0-1,-1 0,0-2,0 0,3-5,-17 13,0-1,0 0,0 0,0 0,-1-1,0 1,0 0,-1-1,0 1,1-1,-2 0,1 1,-1-1,0 0,0 0,0 1,-1-1,0 0,0 1,0-1,-1 1,0-1,0 1,0 0,-1 0,-1-2,-90-121,78 115,0 1,-1 1,-1 0,0 1,0 1,-1 1,0 1,-1 0,1 2,-1 0,0 1,-1 1,1 1,-3 0,-394-23,-96-15,380 17,-1 5,0 6,-1 6,0 6,-101 14,-109 27,328-40,1 2,0 0,0 1,0 1,1 0,0 1,0 0,0 2,0-1,1 2,1 0,-9 8,18-11,1 1,0 0,0 0,0 0,1 1,0-1,1 0,-1 1,1-1,1 1,0 0,0-1,0 1,1-1,0 1,0-1,1 1,0-1,1 0,-1 1,1-1,1-1,-1 1,1 0,0-1,1 0,1 2,25 30,3-1,0-2,3-2,0-1,2-1,29 16,-46-32,-1-1,-1 0,1-2,1-1,1 0,-1-2,1 0,1-2,0 0,0-2,20 2,479 16,-15 31,-484-53,6 3,1-1,-1-1,0-2,1-1,-1-1,1-2,-1-1,-1-1,1-2,-1 0,0-3,-1 0,0-2,-1 0,0-2,7-7,222-156,-210 153,-1-3,-2-1,-1-3,-1-1,-2-2,4-6,-41 38,0 1,-1-1,1 1,0-1,-1 0,0 0,0 0,0 0,0 0,0 0,0 0,-1 0,1 0,-1 0,0 0,0 0,0 0,0 0,-1-1,1 1,-1 0,0 0,0 0,0 0,0 1,0-1,-1 0,1 0,-1 1,0-1,0 1,0-1,0 1,0 0,-1 0,1 0,0 0,-3-1,-105-70,85 64,0 1,-1 1,1 1,-1 1,-1 1,1 1,-10 2,-12-3,-482-29,-192 26,636 7,-508-53,420 54,172-1,0 1,1-1,-1 1,0-1,1 1,-1 0,1 0,-1 0,1-1,-1 1,1 1,0-1,-1 0,1 0,0 0,0 1,0-1,0 1,0-1,0 0,0 1,0 0,1-1,-1 1,1 0,-1-1,1 1,-1 0,1-1,0 1,0 0,0 0,0-1,0 1,0 0,1 0,-1-1,1 1,-1 0,1-1,-1 1,1-1,0 1,0 0,0-1,0 0,0 1,53 69,-7-33,2-1,1-3,1-2,2-2,1-2,2-3,0-3,25 6,-64-21,14 8,0-2,1 0,1-2,0-2,0-1,0-1,1-2,0-2,0-1,0-1,1-2,-1-1,0-2,-1-1,1-2,19-7,394-240,-429 249,0 0,0 1,0 1,0 1,0 1,0 0,1 1,-1 1,0 1,0 0,0 1,0 2,0-1,-1 2,10 5,-26-11,223 39,-391-47,-805-149,-112 87,1066 70,13-2,0 1,-1-1,0 1,1 1,-1-1,1 1,-1 0,0 1,1-1,-1 1,1 0,-1 0,1 1,-1 0,1 0,0 0,0 0,0 1,0 0,0 0,1 0,-1 1,1 0,0-1,0 1,0 1,1-1,-1 1,1-1,0 1,0 0,-1 4,4 2,0 0,1 0,0 0,1 0,0-1,1 1,0 0,0-1,1 0,1 0,0 0,0 0,1-1,0 0,0 0,1 0,1-1,-1 0,1-1,0 0,1 0,0 0,8 4,17 17,2-1,0-2,2-1,0-2,2-2,0-2,1-1,1-2,0-2,1-1,1-3,-1-2,2-1,-1-2,0-3,1-1,-1-2,0-2,0-2,0-2,-1-2,0-2,10-5,-2-2,0-3,-1-2,-2-2,0-2,-2-2,-1-2,-2-2,9-11,-51 44,0 1,1 0,-1 0,0-1,0 1,0-1,1 1,-1-1,0 0,0 0,0 1,0-1,0 0,0 0,0 0,-1 0,1 0,0 0,0 0,-1 0,1 0,0 0,-1 0,1-1,-1 1,0 0,1 0,-1-1,0 1,0 0,0 0,0-1,0 1,0 0,0-1,0 1,-1 0,1 0,0-1,-1 1,1 0,-1 0,1 0,-1 0,0-1,1 1,-1 0,0 0,0 0,0 0,0 1,0-1,0 0,0 0,0 1,0-1,0 0,0 1,0-1,-1 0,-221-5,209 4,-1 1,0 0,0 1,0 1,0 1,0 0,1 0,-1 2,1 0,-1 0,1 2,1-1,-1 2,1 0,0 0,1 2,-1-1,2 1,-1 1,1 0,1 1,0 0,0 1,2 0,-5 7,8-12,2 0,-1 0,1 1,0-1,0 1,1 0,0 0,0 0,1 0,0 0,0 0,1 1,0-1,1 0,0 0,0 0,1 0,0 0,0 0,1 0,0 0,0-1,1 0,0 1,0-1,0-1,1 1,0-1,1 1,-1-1,1-1,0 1,1-1,0 0,-1-1,1 0,1 0,-1 0,4 1,14 0,1-1,-1-2,1 0,0-1,0-2,0-1,0 0,-1-2,0-1,1-2,-2 0,1-1,-1-1,0-2,-1 0,0-2,13-9,-22 10,-1 0,0-1,-1 0,0 0,-1-2,-1 1,0-1,-1-1,-1 0,0 0,-1 0,-1-1,0 0,-2-1,0 1,0-1,-2 0,0 1,-1-1,-1 0,-1 0,0 0,-2 0,0 0,0 1,-2-1,0 1,-1 0,-1 1,0-1,-9-11,14 22,-2 1,1 0,0 0,-1 0,0 0,0 1,-1-1,1 1,-1 0,0 0,0 1,0-1,0 1,-1 1,1-1,-1 1,0-1,0 2,0-1,0 1,0 0,0 0,0 0,0 1,0 0,0 0,-1 1,1 0,0 0,0 0,-1 1,-186 84,153-63,-521 268,487-223,72-66,1 0,-1 0,1 0,0 0,0 0,-1 0,2 0,-1 0,0 0,0 0,0 0,1 1,0-1,-1 0,1 0,0 1,0-1,0 0,0 1,0-1,1 0,-1 0,1 1,0-1,-1 0,1 0,0 0,0 0,0 0,1 0,-1 0,0 0,1 0,-1-1,1 1,-1 0,1-1,0 1,0-1,0 0,0 0,0 0,19 8,0-1,1-2,-1 0,1-1,1-1,-1-2,0 0,1-1,0-1,-1-1,21-4,-18 5,1-2,0 0,-1-2,0-1,0-1,0-1,-1-1,0-1,0-1,-1-2,0 0,-1-1,3-4,-23 16,-1-1,1 1,0-1,0 1,-1-1,1 0,-1 0,0 0,1 0,-1 0,0 0,0 0,0 0,-1 0,1-1,0 1,-1 0,1 0,-1-1,0 1,0 0,0-1,0 1,0-1,-1 1,1 0,-1 0,1-1,-1 1,0 0,0 0,0 0,0 0,0 0,0 0,-1 0,1 0,-1 0,1 0,-1 1,0-1,1 1,-1-1,0 1,0 0,0 0,0 0,0 0,-1 0,1 0,-115-41,102 38,-1 1,0 0,1 2,-1-1,0 2,0 0,1 1,-1 1,0 0,1 1,-1 0,1 2,0-1,0 2,1 0,-1 1,2 1,-1 0,-10 8,21-13,1 0,-1 0,1 1,0-1,0 1,0 0,1-1,-1 1,1 0,0 0,0 0,0 0,1 0,-1 0,1 0,0 0,0 0,1 0,-1 0,1 0,-1 0,1 0,1 0,-1-1,0 1,1 0,0-1,0 1,0-1,0 1,1-1,-1 0,1 0,0 0,0 0,2 1,2 3,0 0,0 0,1-1,0 0,1 0,0-1,-1 0,1 0,1-1,-1 0,1-1,-1 0,1-1,7 2,229-44,-180 27,0 2,0 4,1 3,0 2,0 4,-1 2,1 4,-1 2,33 11,339 64,-258-52,91-23,-163-12,-92 2,-8 1,1 0,-1-1,0 0,0 0,1-1,-1 0,0-1,0 1,0-2,0 1,0-1,0 0,-1-1,0 1,1-2,-1 1,-1-1,1 0,2-2,-2 1,-1 1,1-1,-1-1,0 1,0-1,-1 0,0-1,0 1,0-1,-1 0,-1 0,1 0,-1 0,0-1,-1 0,0 1,-1-1,0 0,0 0,0 0,-2 0,1 1,-1-1,0 0,0 0,-1 0,-1 1,1-1,-2 1,1 0,-1 0,-4-7,-8 2,0 0,0 2,-2 0,1 1,-1 1,0 0,-1 1,0 1,-1 1,1 1,-1 1,0 0,0 2,0 0,-1 1,1 1,0 1,0 1,0 1,0 0,0 2,0 0,-10 5,-199 15,226-22,0-1,1 1,-1 0,0 0,1 0,0 0,0 1,0-1,0 1,0-1,1 1,-1 0,1-1,0 1,0 0,1 0,-1 0,1 0,0 0,0 0,0-1,0 1,1 0,0 0,-1 0,2 0,-1 0,0-1,1 1,-1-1,1 1,0-1,0 1,0-1,1 0,-1 0,1 0,0 0,0-1,0 1,1 0,241 160,-199-90,-46-72,1 1,-1 0,0 0,0 0,0 0,0-1,0 1,0 0,0 0,-1 0,1 0,-1-1,1 1,-1 0,0-1,0 1,0 0,1-1,-2 1,1-1,0 1,0-1,0 1,-1-1,1 0,-1 0,1 0,-1 0,1 0,-1 0,1 0,-1 0,0-1,0 1,1-1,-1 1,0-1,0 0,0 1,0-1,1 0,-1 0,-2-1,-290 2,-40-17,263 16,108 22,0-17,1 0,-1-3,1-1,0-1,0-3,-1-1,21-5,80-6,271 7,-393 5,-1 0,0-1,0-1,0-1,0 0,-1-1,0 0,-1-1,1-1,-1 0,-1 0,2-3,22-14,34-65,-69 88,-1 1,1-1,-1 0,1 1,-1-1,0 0,0 1,0-1,0 0,0 0,-1 1,0-1,1 1,-1-1,0 0,0 1,0-1,0 1,-1 0,1-1,-1 1,1 0,-1 0,0 0,0 0,0 0,0 0,0 1,0-1,-1 1,1-1,0 1,-1 0,1 0,-1 0,1 0,-1 0,0 1,1-1,-1 1,-1 0,-11-3,-1 2,0 0,1 1,-1 0,0 1,0 1,1 1,-1 0,1 1,0 1,0 0,0 1,1 0,0 1,0 1,0 0,1 1,1 1,0 0,0 0,0 1,2 1,-5 6,12-15,1 0,0 0,-1 0,1 0,-1 0,0-1,0 1,0-1,0 0,0 1,-1-1,1-1,-1 1,1-1,-1 1,0-1,1 0,-1 0,0 0,0-1,0 0,0 1,0-1,1-1,-1 1,0 0,0-1,0 0,0 0,1 0,-1 0,1-1,-1 0,1 1,-1-1,1 0,0-1,-3-1,-52-53,52 48,-1 0,0 0,-1 1,0 0,0 0,0 0,-1 2,0-1,-1 1,0 0,0 1,0 0,0 1,-1 0,1 0,-1 1,0 1,0 0,-1 0,1 1,0 0,0 1,-1 1,-171 78,165-67,0-1,-1-1,0 0,-1-2,0 0,-1-1,1-1,-1-1,-12 1,26-6,-1 1,0-1,0-1,1 1,-1-1,0-1,1 1,-1-1,1-1,0 1,0-1,0 0,0-1,0 0,1 0,-1-1,1 1,0-1,1 0,-1-1,1 0,0 0,0 0,1 0,0-1,0 1,0-1,1 0,0 0,-2-7,-28-28,62 73,-19-25,0-1,1 0,0-1,-1 0,2 0,-1-1,0-1,1 0,-1 0,1-1,-1 0,1-1,-1-1,1 0,0 0,-1-1,9-3,-18 4,0 0,1 0,-1 0,0 0,0 0,0 0,0-1,0 1,-1-1,1 1,0-1,-1 0,1 1,-1-1,1 0,-1 0,0 0,0 0,0 0,0 0,0-1,-1 1,1 0,-1 0,1-1,-1 1,0 0,0-1,0 1,0 0,0-1,0 1,-1 0,1-1,-1 1,1 0,-1 0,0-1,0 1,0 0,0 0,-1 0,1 0,0 0,-1 1,0-2,-75-86,59 80,1 0,-2 1,1 1,-1 1,0 0,0 2,-1 0,0 1,1 1,-1 1,0 1,0 1,-18 2,-10-2,-20-1,-407-22,85-27,359 48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6:41.61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630 312,'-19'0,"-1"0,0 1,1 1,-1 1,1 1,0 1,0 0,1 1,-1 1,1 1,1 1,0 0,0 1,1 1,0 1,-11 10,-4 7,2 1,1 1,2 1,1 2,1 0,2 2,2 0,1 1,2 1,-1 9,4 0,3 0,2 1,2 1,2-1,2 16,2 254,59-149,-33-116,25 88,-18-69,-29-63,0 0,0 0,0 0,1-1,0 0,1 0,0 0,0 0,1-1,0 1,0-2,1 1,-1-1,2 0,-1 0,0 0,8 3,257 69,-242-73,0-1,0-2,0-1,1-2,-1 0,0-2,4-2,109-6,450 12,-392-39,68 15,138-1,-31 5,-165-34,93-56,-225 78,-68 28,0 0,0 0,-1-1,1-1,-1 0,0 0,0-1,-1 0,0 0,0-1,0-1,-1 1,0-2,-1 1,1-1,3-7,-7 7,0 0,-1 0,0-1,-1 1,0-1,-1 0,0 0,0 0,-1 0,0 0,-1 1,0-1,-1 0,1 0,-2 1,0-1,0 1,-1 0,0 0,0 0,-1 0,0 1,0-1,-1 1,-1 0,-30-64,-159-414,-42 136,219 312,-1 1,-1 1,-2 2,-2 0,-1 1,-1 1,-2 2,-1 0,-1 3,-1 0,-2 2,-1 2,-34-18,46 30,0 2,-1 1,0 1,0 0,-1 2,0 1,1 1,-2 1,-12 2,-365-12,159 29,-57 23,115 8,-59 52,125-45,73-33,32-15,1 0,-1 0,0-1,0-1,-1-1,1 0,-1-1,0-1,0 0,-5-1,-16-1,21 0</inkml:trace>
  <inkml:trace contextRef="#ctx0" brushRef="#br0" timeOffset="33631.366">3115 2648,'-2'-3,"0"0,-1 0,1 0,-1 1,0-1,1 1,-1-1,0 1,-1 0,1 1,0-1,0 0,-1 1,1 0,-1 0,1 0,-1 0,0 0,1 1,-1-1,0 1,1 0,-1 0,0 1,0-1,2 0,-24-1,0 1,0 1,0 1,0 1,1 1,-1 2,1 0,1 2,-1 1,1 1,1 0,-4 4,-69 32,51-27,1 1,1 2,1 3,1 0,1 3,1 2,2 1,1 2,-6 9,12-2,3 1,1 2,3 0,1 2,2 0,3 1,1 2,2-1,3 1,-4 34,9-53,2-1,0 1,2 0,1 1,2-1,1 0,1 0,1-1,2 1,1-1,1 0,1 0,1-1,19 36,2-1,3-2,2-1,3-2,3-2,2-1,30 26,-45-52,4 6,3-1,1-1,1-3,1-1,2-1,36 16,-42-28,1-1,0-2,1-2,0-1,0-2,2-2,203 41,667 64,-861-106,0-3,0-1,0-3,0-1,0-3,-1-2,0-2,14-6,223-60,-273 75,-8 1,0 0,0 0,0 0,0 0,0 1,1-1,-1 1,0 0,0 0,0 0,1 0,-1 0,0 1,0-1,1 1,-1 0,0 0,0 0,0 1,0-1,-1 1,1-1,0 1,0 0,-1 0,1 0,-1 1,0-1,2 2,-4 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56.72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397 96,'-243'4,"234"-1,0 0,1 0,-1 1,1 1,0-1,1 2,-1-1,1 1,0 0,0 0,0 1,1 0,0 0,1 0,-1 1,2 0,-1 0,1 0,0 0,0 1,1 0,1 0,-1 0,1 0,1 0,0 0,0 0,1 1,0-1,0 0,2 4,-4-5,1 1,0 0,0-1,1 1,0 0,1-1,0 1,0 0,1-1,0 1,1-1,-1 0,2 0,-1 0,1 0,0-1,1 1,0-1,0 0,0 0,1-1,0 1,0-1,1-1,0 1,0-1,0 0,0-1,1 0,1 1,203 76,-188-74,-2 2,1-1,0-1,0-1,1-1,0-1,-1-1,1-2,1 0,-1-1,2-2,-12-4,-1-2,0 1,-1-2,0 0,0 0,-1-1,0 0,0-1,-1-1,-1 1,0-1,-1-1,0 0,-1 0,0 0,-1-1,3-10,11-14,-12 21,0-1,-2 0,0 0,0 0,-2-1,0 1,-2-1,0 0,-1 0,0 0,-2 0,-2-14,-2 21,-1 0,0 1,-1-1,0 1,-1 1,0-1,0 2,-1-1,-1 1,1 0,-2 1,1 0,-1 1,0 0,-1 0,1 1,-1 1,0 0,-12-3,-146-4,111 14,43-2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11.180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383 24,'-111'-19,"90"19,-1 1,1 1,0 1,-1 0,1 2,1 0,-1 1,1 2,0 0,-12 7,30-14,0 0,0 0,0 1,0-1,0 0,0 1,1 0,-1-1,1 1,-1 0,1 0,0-1,-1 1,1 0,0 0,0 1,1-1,-1 0,0 0,1 0,-1 1,1-1,0 0,-1 0,1 1,0-1,0 0,1 0,-1 1,1-1,-1 0,1 0,-1 1,1-1,0 0,0 0,0 0,0 0,1 0,60 85,-51-75,-8-8,14 21,1-2,2-1,0 0,1-1,1-1,1-1,0-2,2 0,0-1,0-1,2-2,10 4,-14-9,0-1,1 0,0-2,0-1,1-1,-1 0,1-2,18-2,-35-3,-1-1,1 0,-1 0,0 0,-1-1,1 0,-1-1,0 1,-1-1,0 0,0 0,0-1,-1 0,0 1,0-2,-1 1,0 0,-1 0,0-1,0 0,0 1,-1-1,-1 0,0-3,-1-4,-2 0,0 1,-1-1,-1 1,0-1,-1 1,0 1,-1-1,-1 1,-1 0,0 1,0 0,-1 0,-1 1,0 1,-1-1,0 2,-1 0,0 0,0 1,-1 1,-10-5,9 6,1 0,-1 1,0 1,-1 0,0 1,1 1,-1 0,0 1,0 1,-1 0,1 1,0 1,0 1,0 0,0 1,-7 2,1 9,18-7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49.069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0 463,'121'-43,"-71"26,-22 6,0 1,1 2,-1 1,2 1,-1 1,1 2,15 0,20 5,-48-2</inkml:trace>
  <inkml:trace contextRef="#ctx0" brushRef="#br0" timeOffset="874.05">241 0,'249'207,"-97"-110,-149-96,-1 0,1 0,0 1,-1-1,1 1,-1 0,0 0,0 0,0 0,0 0,0 0,0 0,0 1,-1-1,1 1,-1-1,1 1,-1 0,0 0,0-1,-1 1,1 0,0 0,-1 0,0 0,0 0,0 0,0 0,0 0,0 0,-1-1,1 1,-1 0,0 0,0 0,0-1,0 1,-1 0,1-1,-1 1,1-1,-3 2,-85 104,83-102,-155 155,149-149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57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3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97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03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9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7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187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13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083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8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38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10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30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2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90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1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70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39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7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3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90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04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65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78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25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62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6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60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49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50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7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4" Type="http://schemas.openxmlformats.org/officeDocument/2006/relationships/customXml" Target="../ink/ink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0.xm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customXml" Target="../ink/ink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customXml" Target="../ink/ink24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61.png"/><Relationship Id="rId3" Type="http://schemas.openxmlformats.org/officeDocument/2006/relationships/image" Target="../media/image21.png"/><Relationship Id="rId7" Type="http://schemas.openxmlformats.org/officeDocument/2006/relationships/image" Target="../media/image58.png"/><Relationship Id="rId12" Type="http://schemas.openxmlformats.org/officeDocument/2006/relationships/customXml" Target="../ink/ink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59.png"/><Relationship Id="rId14" Type="http://schemas.openxmlformats.org/officeDocument/2006/relationships/customXml" Target="../ink/ink31.xml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" Type="http://schemas.openxmlformats.org/officeDocument/2006/relationships/customXml" Target="../ink/ink32.xml"/><Relationship Id="rId21" Type="http://schemas.openxmlformats.org/officeDocument/2006/relationships/customXml" Target="../ink/ink36.xml"/><Relationship Id="rId34" Type="http://schemas.openxmlformats.org/officeDocument/2006/relationships/image" Target="../media/image25.png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33" Type="http://schemas.openxmlformats.org/officeDocument/2006/relationships/customXml" Target="../ink/ink42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29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73.png"/><Relationship Id="rId32" Type="http://schemas.openxmlformats.org/officeDocument/2006/relationships/image" Target="../media/image23.png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75.png"/><Relationship Id="rId19" Type="http://schemas.openxmlformats.org/officeDocument/2006/relationships/customXml" Target="../ink/ink35.xml"/><Relationship Id="rId31" Type="http://schemas.openxmlformats.org/officeDocument/2006/relationships/customXml" Target="../ink/ink41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39.xml"/><Relationship Id="rId30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customXml" Target="../ink/ink44.xml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.xml"/><Relationship Id="rId3" Type="http://schemas.openxmlformats.org/officeDocument/2006/relationships/customXml" Target="../ink/ink45.xml"/><Relationship Id="rId7" Type="http://schemas.openxmlformats.org/officeDocument/2006/relationships/customXml" Target="../ink/ink47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48.xml"/><Relationship Id="rId5" Type="http://schemas.openxmlformats.org/officeDocument/2006/relationships/customXml" Target="../ink/ink46.xml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26" Type="http://schemas.openxmlformats.org/officeDocument/2006/relationships/image" Target="../media/image96.png"/><Relationship Id="rId39" Type="http://schemas.openxmlformats.org/officeDocument/2006/relationships/customXml" Target="../ink/ink62.xml"/><Relationship Id="rId3" Type="http://schemas.openxmlformats.org/officeDocument/2006/relationships/customXml" Target="../ink/ink50.xml"/><Relationship Id="rId34" Type="http://schemas.openxmlformats.org/officeDocument/2006/relationships/image" Target="../media/image100.png"/><Relationship Id="rId42" Type="http://schemas.openxmlformats.org/officeDocument/2006/relationships/image" Target="../media/image30.png"/><Relationship Id="rId12" Type="http://schemas.openxmlformats.org/officeDocument/2006/relationships/image" Target="../media/image89.png"/><Relationship Id="rId17" Type="http://schemas.openxmlformats.org/officeDocument/2006/relationships/customXml" Target="../ink/ink54.xml"/><Relationship Id="rId25" Type="http://schemas.openxmlformats.org/officeDocument/2006/relationships/customXml" Target="../ink/ink55.xml"/><Relationship Id="rId33" Type="http://schemas.openxmlformats.org/officeDocument/2006/relationships/customXml" Target="../ink/ink59.xml"/><Relationship Id="rId38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1.png"/><Relationship Id="rId29" Type="http://schemas.openxmlformats.org/officeDocument/2006/relationships/customXml" Target="../ink/ink57.xml"/><Relationship Id="rId41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5.png"/><Relationship Id="rId32" Type="http://schemas.openxmlformats.org/officeDocument/2006/relationships/image" Target="../media/image99.png"/><Relationship Id="rId37" Type="http://schemas.openxmlformats.org/officeDocument/2006/relationships/customXml" Target="../ink/ink61.xml"/><Relationship Id="rId40" Type="http://schemas.openxmlformats.org/officeDocument/2006/relationships/image" Target="../media/image29.png"/><Relationship Id="rId5" Type="http://schemas.openxmlformats.org/officeDocument/2006/relationships/customXml" Target="../ink/ink51.xml"/><Relationship Id="rId15" Type="http://schemas.openxmlformats.org/officeDocument/2006/relationships/customXml" Target="../ink/ink53.xml"/><Relationship Id="rId28" Type="http://schemas.openxmlformats.org/officeDocument/2006/relationships/image" Target="../media/image97.png"/><Relationship Id="rId36" Type="http://schemas.openxmlformats.org/officeDocument/2006/relationships/image" Target="../media/image27.png"/><Relationship Id="rId31" Type="http://schemas.openxmlformats.org/officeDocument/2006/relationships/customXml" Target="../ink/ink58.xml"/><Relationship Id="rId4" Type="http://schemas.openxmlformats.org/officeDocument/2006/relationships/image" Target="../media/image85.png"/><Relationship Id="rId14" Type="http://schemas.openxmlformats.org/officeDocument/2006/relationships/image" Target="../media/image90.png"/><Relationship Id="rId27" Type="http://schemas.openxmlformats.org/officeDocument/2006/relationships/customXml" Target="../ink/ink56.xml"/><Relationship Id="rId30" Type="http://schemas.openxmlformats.org/officeDocument/2006/relationships/image" Target="../media/image98.png"/><Relationship Id="rId35" Type="http://schemas.openxmlformats.org/officeDocument/2006/relationships/customXml" Target="../ink/ink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hyperlink" Target="http://www.czechcrunch.cz/category/startupy/" TargetMode="External"/><Relationship Id="rId7" Type="http://schemas.openxmlformats.org/officeDocument/2006/relationships/customXml" Target="../ink/ink6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echstartups.org/" TargetMode="External"/><Relationship Id="rId5" Type="http://schemas.openxmlformats.org/officeDocument/2006/relationships/hyperlink" Target="https://greenlight.vsb.cz/cz/" TargetMode="External"/><Relationship Id="rId4" Type="http://schemas.openxmlformats.org/officeDocument/2006/relationships/hyperlink" Target="https://www.jic.cz/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customXml" Target="../ink/ink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invest.org/getattachment/4f1d0ff4-61d7-4652-9f3f-dfa9f47cde90/Fact-Sheet-Startu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estbee.com/blog/articles/vc-funding-in-cee-report-3q-2022" TargetMode="External"/><Relationship Id="rId4" Type="http://schemas.openxmlformats.org/officeDocument/2006/relationships/hyperlink" Target="https://www.startupjobs.cz/upload/press/startupjobs-startup-report-2020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8.xml"/><Relationship Id="rId3" Type="http://schemas.openxmlformats.org/officeDocument/2006/relationships/customXml" Target="../ink/ink5.xml"/><Relationship Id="rId21" Type="http://schemas.openxmlformats.org/officeDocument/2006/relationships/customXml" Target="../ink/ink10.xml"/><Relationship Id="rId7" Type="http://schemas.openxmlformats.org/officeDocument/2006/relationships/customXml" Target="../ink/ink6.xml"/><Relationship Id="rId12" Type="http://schemas.openxmlformats.org/officeDocument/2006/relationships/image" Target="../media/image20.png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24" Type="http://schemas.openxmlformats.org/officeDocument/2006/relationships/image" Target="../media/image26.png"/><Relationship Id="rId9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13.xml"/><Relationship Id="rId19" Type="http://schemas.openxmlformats.org/officeDocument/2006/relationships/customXml" Target="../ink/ink14.xml"/><Relationship Id="rId9" Type="http://schemas.openxmlformats.org/officeDocument/2006/relationships/customXml" Target="../ink/ink12.xml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a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firmy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ČR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A4AD22-7537-4AA3-ACFD-06D0F6DC5BE3}"/>
              </a:ext>
            </a:extLst>
          </p:cNvPr>
          <p:cNvSpPr txBox="1"/>
          <p:nvPr/>
        </p:nvSpPr>
        <p:spPr>
          <a:xfrm>
            <a:off x="6133403" y="627534"/>
            <a:ext cx="1678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05237C0-6679-4536-8B68-6FF56D9723A0}"/>
              </a:ext>
            </a:extLst>
          </p:cNvPr>
          <p:cNvSpPr txBox="1"/>
          <p:nvPr/>
        </p:nvSpPr>
        <p:spPr>
          <a:xfrm>
            <a:off x="6660233" y="4515966"/>
            <a:ext cx="2253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795F3C-A9D9-4572-9991-504107578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16401" r="18500" b="5021"/>
          <a:stretch/>
        </p:blipFill>
        <p:spPr>
          <a:xfrm>
            <a:off x="215046" y="123478"/>
            <a:ext cx="7423284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88640" y="25712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cs-CZ" sz="2400" b="1" kern="0" dirty="0">
                <a:solidFill>
                  <a:srgbClr val="307871"/>
                </a:solidFill>
                <a:latin typeface="Times New Roman"/>
              </a:rPr>
              <a:t>Osobnost?</a:t>
            </a:r>
            <a:endParaRPr lang="en-GB" sz="2400" b="1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131590"/>
            <a:ext cx="7453625" cy="35306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3-5 členné týmy, zvolte si zástupce. </a:t>
            </a:r>
            <a:b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min.)</a:t>
            </a:r>
          </a:p>
          <a:p>
            <a:pPr marL="171450" indent="-171450" defTabSz="685800">
              <a:spcBef>
                <a:spcPts val="750"/>
              </a:spcBef>
              <a:defRPr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Udělejte si brainstorming a vyberte jednu významnou osobnost ze startupové komunity a uveďte proč je významná a v čem se realizuje.</a:t>
            </a:r>
            <a:b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min.)</a:t>
            </a:r>
          </a:p>
          <a:p>
            <a:pPr marL="171450" indent="-171450" defTabSz="685800">
              <a:spcBef>
                <a:spcPts val="750"/>
              </a:spcBef>
              <a:defRPr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Prezentujte vybranou osobnost. 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cs-CZ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(3-5 min.)</a:t>
            </a:r>
          </a:p>
          <a:p>
            <a:pPr marL="171450" indent="-171450" defTabSz="685800">
              <a:spcBef>
                <a:spcPts val="750"/>
              </a:spcBef>
              <a:defRPr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7E64CD6-D5EC-4F09-90B0-512FF7C2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564286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1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Startup – fáze vývoje firmy (riziko a zdroj kapitálu)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32B183-B755-470B-89EC-E63A73C7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6" y="757126"/>
            <a:ext cx="6768752" cy="362924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396FC34-6934-430B-B9A3-654904A72C22}"/>
              </a:ext>
            </a:extLst>
          </p:cNvPr>
          <p:cNvSpPr/>
          <p:nvPr/>
        </p:nvSpPr>
        <p:spPr>
          <a:xfrm>
            <a:off x="1094796" y="43437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i="1" dirty="0"/>
              <a:t>Zdroj: http://www.czechinvest.org/faze-vyvoje-firmy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73248A9D-E1E9-464A-9336-9A12C6F61561}"/>
                  </a:ext>
                </a:extLst>
              </p14:cNvPr>
              <p14:cNvContentPartPr/>
              <p14:nvPr/>
            </p14:nvContentPartPr>
            <p14:xfrm>
              <a:off x="279426" y="787225"/>
              <a:ext cx="327960" cy="62172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73248A9D-E1E9-464A-9336-9A12C6F615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26" y="769225"/>
                <a:ext cx="36360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" name="Rukopis 113">
                <a:extLst>
                  <a:ext uri="{FF2B5EF4-FFF2-40B4-BE49-F238E27FC236}">
                    <a16:creationId xmlns:a16="http://schemas.microsoft.com/office/drawing/2014/main" id="{F93F7504-4F39-4810-B387-39252283A330}"/>
                  </a:ext>
                </a:extLst>
              </p14:cNvPr>
              <p14:cNvContentPartPr/>
              <p14:nvPr/>
            </p14:nvContentPartPr>
            <p14:xfrm>
              <a:off x="668946" y="1881625"/>
              <a:ext cx="272160" cy="1032840"/>
            </p14:xfrm>
          </p:contentPart>
        </mc:Choice>
        <mc:Fallback xmlns="">
          <p:pic>
            <p:nvPicPr>
              <p:cNvPr id="114" name="Rukopis 113">
                <a:extLst>
                  <a:ext uri="{FF2B5EF4-FFF2-40B4-BE49-F238E27FC236}">
                    <a16:creationId xmlns:a16="http://schemas.microsoft.com/office/drawing/2014/main" id="{F93F7504-4F39-4810-B387-39252283A3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946" y="1863985"/>
                <a:ext cx="307800" cy="10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74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Ranná fáze životního cyklu firmy, kdy má podnikatel základní představu o svém produktu a podnikatelském záměru. Zpravidla na úrovni výzkumu a vývoje, do kterého směřuje převážná část finančních zdrojů.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již založené nebo teprve zakládané společnosti, které však ještě nezahájily komerční prodej svých výrobků nebo služeb a nemají žádný zisk. Financování je spojené s komercionalizací produktu vyvinutého v předchozí fázi.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růst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fázi již firma vyrábí svůj produkt, má nastavené vztahy se svými partnery (obchodními a finančními) a vymezené své vlastní místo na trhu. Financování firmy je orientováno zejména na zajištění provozního chodu firmy a pokrytí počátečních investic, které firmu nastartovaly po fázi start-up.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Expanze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Růstová fáze životního cyklu již existující firmy, která připravila nový produkt představující významnou změnu v její nabídce. Financování v této fázi směřuje do expanze a růstu společnosti, je možno financovat růst výrobních kapacit, vývoj nového produktu / služby nebo profinancování pracovního kapitálu.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fáze vývoje firmy (riziko a zdroj kapitálu)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2C3A8551-FECB-4BEF-BDF6-92F05CA42C2B}"/>
                  </a:ext>
                </a:extLst>
              </p14:cNvPr>
              <p14:cNvContentPartPr/>
              <p14:nvPr/>
            </p14:nvContentPartPr>
            <p14:xfrm>
              <a:off x="145858" y="926545"/>
              <a:ext cx="1426680" cy="2925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2C3A8551-FECB-4BEF-BDF6-92F05CA42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218" y="917905"/>
                <a:ext cx="1444320" cy="29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AC79B20E-B8BA-4067-8FEA-32CD3A2C8034}"/>
                  </a:ext>
                </a:extLst>
              </p14:cNvPr>
              <p14:cNvContentPartPr/>
              <p14:nvPr/>
            </p14:nvContentPartPr>
            <p14:xfrm>
              <a:off x="6093418" y="2128585"/>
              <a:ext cx="1301400" cy="547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AC79B20E-B8BA-4067-8FEA-32CD3A2C80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4418" y="2119585"/>
                <a:ext cx="13190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A29BFE25-34F9-449C-A2E1-EA7F8E6C64C4}"/>
                  </a:ext>
                </a:extLst>
              </p14:cNvPr>
              <p14:cNvContentPartPr/>
              <p14:nvPr/>
            </p14:nvContentPartPr>
            <p14:xfrm>
              <a:off x="8060818" y="3454825"/>
              <a:ext cx="839880" cy="103032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A29BFE25-34F9-449C-A2E1-EA7F8E6C64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51818" y="3446188"/>
                <a:ext cx="857520" cy="1047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EDE6559B-A0E9-4B26-BAB5-B974D416B30C}"/>
                  </a:ext>
                </a:extLst>
              </p14:cNvPr>
              <p14:cNvContentPartPr/>
              <p14:nvPr/>
            </p14:nvContentPartPr>
            <p14:xfrm>
              <a:off x="7761298" y="1241185"/>
              <a:ext cx="1108080" cy="115884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EDE6559B-A0E9-4B26-BAB5-B974D416B3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52658" y="1232185"/>
                <a:ext cx="1125720" cy="11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6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inovace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především v oblasti informačních technologií, které přicházejí v neuvěřitelně rychlém sledu, jsou signifikantním znakem současnosti.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Nutné sledovat podíl startupů, které přežijí kritické počáteční období a odrazí se k dynamickému růstu doprovázenému tvorbou nových pracovních příležitostí. Toto kritické počáteční období je někdy též označováno jako tzv.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údolí smrti.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trvání údolí smrti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samozřejmě odvíjí od celé řady faktorů – segment podnikání, technologická náročnost produktu/služby, velikost týmu, business model, spolupráce, know-how, kapitálová náročnost apod.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Ondřej Bartoš z investiční společnosti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„Počítá s tím, že jedna z deseti firem by měla udělat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homerun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zazářit jako hvězda. Ze zbylých devíti se očekává, že tři zkrachují. Další tři se ocitnou v prostoru, který nazýváme údolí smrti, tedy kdy firma sice přežívá a uživí se, ale je neprodatelná a v zásadě negeneruje moc zisků. Poslední tři projekty jsou relativně úspěšné, ale je to vždy horší než očekávání.“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11762458-0622-46ED-BAAF-5B639E2A0903}"/>
                  </a:ext>
                </a:extLst>
              </p14:cNvPr>
              <p14:cNvContentPartPr/>
              <p14:nvPr/>
            </p14:nvContentPartPr>
            <p14:xfrm>
              <a:off x="245226" y="947785"/>
              <a:ext cx="362160" cy="3477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11762458-0622-46ED-BAAF-5B639E2A0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26" y="929785"/>
                <a:ext cx="3978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5D74FB8C-0376-4247-B9B7-4D61C1AEC308}"/>
                  </a:ext>
                </a:extLst>
              </p14:cNvPr>
              <p14:cNvContentPartPr/>
              <p14:nvPr/>
            </p14:nvContentPartPr>
            <p14:xfrm>
              <a:off x="4338066" y="2296345"/>
              <a:ext cx="1385640" cy="784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5D74FB8C-0376-4247-B9B7-4D61C1AEC3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0066" y="2278345"/>
                <a:ext cx="14212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39ECDBFB-A859-4D74-91B8-7C2F67C90C5A}"/>
                  </a:ext>
                </a:extLst>
              </p14:cNvPr>
              <p14:cNvContentPartPr/>
              <p14:nvPr/>
            </p14:nvContentPartPr>
            <p14:xfrm>
              <a:off x="692706" y="3316945"/>
              <a:ext cx="1002960" cy="3614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39ECDBFB-A859-4D74-91B8-7C2F67C90C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706" y="3298945"/>
                <a:ext cx="103860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69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údolí smrti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7EDEC0-9BD0-404C-A78B-5CD8CC01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29197"/>
            <a:ext cx="5869575" cy="37901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62FBE6D-6BB8-49DB-AE16-08832644BACC}"/>
              </a:ext>
            </a:extLst>
          </p:cNvPr>
          <p:cNvSpPr/>
          <p:nvPr/>
        </p:nvSpPr>
        <p:spPr>
          <a:xfrm>
            <a:off x="1094796" y="43437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i="1" dirty="0"/>
              <a:t>Zdroj: http://www.czechinvest.org/faze-vyvoje-firmy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Rukopis 58">
                <a:extLst>
                  <a:ext uri="{FF2B5EF4-FFF2-40B4-BE49-F238E27FC236}">
                    <a16:creationId xmlns:a16="http://schemas.microsoft.com/office/drawing/2014/main" id="{C8E64CFA-3945-4E9E-95BA-8EF610E2E1B3}"/>
                  </a:ext>
                </a:extLst>
              </p14:cNvPr>
              <p14:cNvContentPartPr/>
              <p14:nvPr/>
            </p14:nvContentPartPr>
            <p14:xfrm>
              <a:off x="4224666" y="1229665"/>
              <a:ext cx="1434600" cy="128520"/>
            </p14:xfrm>
          </p:contentPart>
        </mc:Choice>
        <mc:Fallback xmlns="">
          <p:pic>
            <p:nvPicPr>
              <p:cNvPr id="59" name="Rukopis 58">
                <a:extLst>
                  <a:ext uri="{FF2B5EF4-FFF2-40B4-BE49-F238E27FC236}">
                    <a16:creationId xmlns:a16="http://schemas.microsoft.com/office/drawing/2014/main" id="{C8E64CFA-3945-4E9E-95BA-8EF610E2E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666" y="1158025"/>
                <a:ext cx="15062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50769E31-6B05-4B63-B73A-169A9DD85FA9}"/>
                  </a:ext>
                </a:extLst>
              </p14:cNvPr>
              <p14:cNvContentPartPr/>
              <p14:nvPr/>
            </p14:nvContentPartPr>
            <p14:xfrm>
              <a:off x="5150946" y="2667505"/>
              <a:ext cx="128520" cy="5832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50769E31-6B05-4B63-B73A-169A9DD85F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4946" y="2595505"/>
                <a:ext cx="2001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6BC5F631-F91A-4290-9129-26B9995D42EF}"/>
                  </a:ext>
                </a:extLst>
              </p14:cNvPr>
              <p14:cNvContentPartPr/>
              <p14:nvPr/>
            </p14:nvContentPartPr>
            <p14:xfrm>
              <a:off x="5159226" y="2636185"/>
              <a:ext cx="957960" cy="14724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6BC5F631-F91A-4290-9129-26B9995D42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3226" y="2564185"/>
                <a:ext cx="1029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F0252CB4-275C-4C18-8E85-6B13139E7C0F}"/>
                  </a:ext>
                </a:extLst>
              </p14:cNvPr>
              <p14:cNvContentPartPr/>
              <p14:nvPr/>
            </p14:nvContentPartPr>
            <p14:xfrm>
              <a:off x="5098746" y="2325865"/>
              <a:ext cx="203400" cy="47052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F0252CB4-275C-4C18-8E85-6B13139E7C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3106" y="2254225"/>
                <a:ext cx="27504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Rukopis 68">
                <a:extLst>
                  <a:ext uri="{FF2B5EF4-FFF2-40B4-BE49-F238E27FC236}">
                    <a16:creationId xmlns:a16="http://schemas.microsoft.com/office/drawing/2014/main" id="{ACA08295-FAFD-4BEF-AE98-61D69AEE86C5}"/>
                  </a:ext>
                </a:extLst>
              </p14:cNvPr>
              <p14:cNvContentPartPr/>
              <p14:nvPr/>
            </p14:nvContentPartPr>
            <p14:xfrm>
              <a:off x="7425066" y="1307785"/>
              <a:ext cx="855000" cy="680760"/>
            </p14:xfrm>
          </p:contentPart>
        </mc:Choice>
        <mc:Fallback xmlns="">
          <p:pic>
            <p:nvPicPr>
              <p:cNvPr id="69" name="Rukopis 68">
                <a:extLst>
                  <a:ext uri="{FF2B5EF4-FFF2-40B4-BE49-F238E27FC236}">
                    <a16:creationId xmlns:a16="http://schemas.microsoft.com/office/drawing/2014/main" id="{ACA08295-FAFD-4BEF-AE98-61D69AEE86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7426" y="1290154"/>
                <a:ext cx="89064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9" name="Rukopis 88">
                <a:extLst>
                  <a:ext uri="{FF2B5EF4-FFF2-40B4-BE49-F238E27FC236}">
                    <a16:creationId xmlns:a16="http://schemas.microsoft.com/office/drawing/2014/main" id="{4626068F-4B6A-468F-A776-CB9C52DB5FAC}"/>
                  </a:ext>
                </a:extLst>
              </p14:cNvPr>
              <p14:cNvContentPartPr/>
              <p14:nvPr/>
            </p14:nvContentPartPr>
            <p14:xfrm>
              <a:off x="678666" y="519385"/>
              <a:ext cx="6008400" cy="3918240"/>
            </p14:xfrm>
          </p:contentPart>
        </mc:Choice>
        <mc:Fallback xmlns="">
          <p:pic>
            <p:nvPicPr>
              <p:cNvPr id="89" name="Rukopis 88">
                <a:extLst>
                  <a:ext uri="{FF2B5EF4-FFF2-40B4-BE49-F238E27FC236}">
                    <a16:creationId xmlns:a16="http://schemas.microsoft.com/office/drawing/2014/main" id="{4626068F-4B6A-468F-A776-CB9C52DB5F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666" y="501745"/>
                <a:ext cx="6044040" cy="39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67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Nejdůležitějšími atributy, na kterých investorovi při vstupu do firmy záleží v první řadě, jsou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produkt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vysokým růstovým potenciálem, odborně vyvážený, kvalitní, schopný a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ambiciózní tým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také vzájemná spolupráce mezi investorem a startupem.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startupu nemusí být definována pouhým přežitím. Jiné indikátory úspěšnosti uvažují například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vytvořených pracovních příležitostí, nárůst tržeb, návratnost investic a její výnosnost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určitém časovém období.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Genome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(studie na 650 startupů) – identifikace faktorů, které stojí za úspěšným růstem a rozvojem start-upů, (spoluzakladatelé kalifornského akcelerátoru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Blackbox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Kalifornská univerzita +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Stanfodská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univerzita). 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- nekonzistentnost je sledována napříč pěti dimenzemi – </a:t>
            </a:r>
            <a:r>
              <a:rPr lang="cs-CZ" alt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zákazník, produkt, tým, finance a obchodní model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Byly stanoveny vývojové fáze, které byly na základě výzkumu identifikovány: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397838DA-4540-4CCD-B23D-247605E93014}"/>
                  </a:ext>
                </a:extLst>
              </p14:cNvPr>
              <p14:cNvContentPartPr/>
              <p14:nvPr/>
            </p14:nvContentPartPr>
            <p14:xfrm>
              <a:off x="1377066" y="3864865"/>
              <a:ext cx="1250640" cy="1947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397838DA-4540-4CCD-B23D-247605E930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41426" y="3793225"/>
                <a:ext cx="13222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2E7A1D16-F1E5-4EF2-BE17-967FDCBFB709}"/>
                  </a:ext>
                </a:extLst>
              </p14:cNvPr>
              <p14:cNvContentPartPr/>
              <p14:nvPr/>
            </p14:nvContentPartPr>
            <p14:xfrm>
              <a:off x="5303586" y="3816985"/>
              <a:ext cx="664560" cy="33588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2E7A1D16-F1E5-4EF2-BE17-967FDCBFB7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67586" y="3744985"/>
                <a:ext cx="7362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493E6760-3D7F-46D7-9614-AFD747BEC9A8}"/>
                  </a:ext>
                </a:extLst>
              </p14:cNvPr>
              <p14:cNvContentPartPr/>
              <p14:nvPr/>
            </p14:nvContentPartPr>
            <p14:xfrm>
              <a:off x="6106386" y="3765865"/>
              <a:ext cx="580320" cy="3470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493E6760-3D7F-46D7-9614-AFD747BEC9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0746" y="3694225"/>
                <a:ext cx="6519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D79A52AB-E01B-4CDD-9D9C-F690F7B816A1}"/>
                  </a:ext>
                </a:extLst>
              </p14:cNvPr>
              <p14:cNvContentPartPr/>
              <p14:nvPr/>
            </p14:nvContentPartPr>
            <p14:xfrm>
              <a:off x="6842946" y="3770905"/>
              <a:ext cx="307440" cy="31572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D79A52AB-E01B-4CDD-9D9C-F690F7B816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07306" y="3698905"/>
                <a:ext cx="379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DABC7D9E-652E-49D9-A5C3-D23808A3D0EC}"/>
                  </a:ext>
                </a:extLst>
              </p14:cNvPr>
              <p14:cNvContentPartPr/>
              <p14:nvPr/>
            </p14:nvContentPartPr>
            <p14:xfrm>
              <a:off x="868386" y="4050265"/>
              <a:ext cx="301320" cy="20988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DABC7D9E-652E-49D9-A5C3-D23808A3D0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2386" y="3978265"/>
                <a:ext cx="3729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34333139-1F12-42C2-97B1-4490C5044FB2}"/>
                  </a:ext>
                </a:extLst>
              </p14:cNvPr>
              <p14:cNvContentPartPr/>
              <p14:nvPr/>
            </p14:nvContentPartPr>
            <p14:xfrm>
              <a:off x="1967106" y="4081585"/>
              <a:ext cx="560160" cy="206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34333139-1F12-42C2-97B1-4490C5044F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31466" y="4009945"/>
                <a:ext cx="6318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1CD7B7A-BCDF-4AB7-A2A7-588109C21E3D}"/>
                  </a:ext>
                </a:extLst>
              </p14:cNvPr>
              <p14:cNvContentPartPr/>
              <p14:nvPr/>
            </p14:nvContentPartPr>
            <p14:xfrm>
              <a:off x="1941906" y="4465345"/>
              <a:ext cx="3323520" cy="14688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1CD7B7A-BCDF-4AB7-A2A7-588109C21E3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33266" y="4456705"/>
                <a:ext cx="3341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58FEA2F5-1EA0-423D-BCB9-C23D6858A80F}"/>
                  </a:ext>
                </a:extLst>
              </p14:cNvPr>
              <p14:cNvContentPartPr/>
              <p14:nvPr/>
            </p14:nvContentPartPr>
            <p14:xfrm>
              <a:off x="1734906" y="3884305"/>
              <a:ext cx="360" cy="288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58FEA2F5-1EA0-423D-BCB9-C23D6858A80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99266" y="3812305"/>
                <a:ext cx="72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96FF3ACD-6908-4093-A9BB-D104CBF36F99}"/>
                  </a:ext>
                </a:extLst>
              </p14:cNvPr>
              <p14:cNvContentPartPr/>
              <p14:nvPr/>
            </p14:nvContentPartPr>
            <p14:xfrm>
              <a:off x="797466" y="3910225"/>
              <a:ext cx="1866600" cy="16884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96FF3ACD-6908-4093-A9BB-D104CBF36F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1826" y="3838585"/>
                <a:ext cx="19382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AF5C4FBD-222A-470E-AE22-0914383684D1}"/>
                  </a:ext>
                </a:extLst>
              </p14:cNvPr>
              <p14:cNvContentPartPr/>
              <p14:nvPr/>
            </p14:nvContentPartPr>
            <p14:xfrm>
              <a:off x="8110138" y="4351225"/>
              <a:ext cx="75960" cy="824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AF5C4FBD-222A-470E-AE22-0914383684D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01498" y="4342585"/>
                <a:ext cx="936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BB933B0-D401-4C5C-A5B1-15C40FFD8155}"/>
                  </a:ext>
                </a:extLst>
              </p14:cNvPr>
              <p14:cNvContentPartPr/>
              <p14:nvPr/>
            </p14:nvContentPartPr>
            <p14:xfrm>
              <a:off x="7969018" y="3597025"/>
              <a:ext cx="401400" cy="5860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BB933B0-D401-4C5C-A5B1-15C40FFD815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60018" y="3588385"/>
                <a:ext cx="41904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fázi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startupy zjišťují, zda řeší skutečný problém a zda je jejich řešení dostatečně atraktivní pro potenciální zákazníky, s nimiž tak mohou být prováděny například řízené rozhovory.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Zakladatelé startupu nabývají přibližnou představu o podobě produktu/služby a přidané hodnotě, kterou s sebou tento produkt/služba přináší.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mohou vstoupit do různých akceleračních programů (v ČR 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Starcube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Green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Program) či navázat kontakt s mentory.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vývojové fáze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7D9E7432-A7CF-4F8D-A472-EB28A77440F9}"/>
                  </a:ext>
                </a:extLst>
              </p14:cNvPr>
              <p14:cNvContentPartPr/>
              <p14:nvPr/>
            </p14:nvContentPartPr>
            <p14:xfrm>
              <a:off x="3637146" y="988825"/>
              <a:ext cx="2130840" cy="8197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7D9E7432-A7CF-4F8D-A472-EB28A7744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9503" y="971185"/>
                <a:ext cx="2166486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1B26138-A411-4C65-87E7-63D75DD9FCCC}"/>
                  </a:ext>
                </a:extLst>
              </p14:cNvPr>
              <p14:cNvContentPartPr/>
              <p14:nvPr/>
            </p14:nvContentPartPr>
            <p14:xfrm>
              <a:off x="3143226" y="2916265"/>
              <a:ext cx="1713240" cy="396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1B26138-A411-4C65-87E7-63D75DD9FC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5586" y="2898625"/>
                <a:ext cx="17488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9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průběhu fáze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nabízí první verzi produktu – získávání prvních zákazníků.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k optimalizaci produktu a „vychytání“ jeho případných nedostatků (pro finální distribuci či prodej).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Implementací analytických metod a metrik může být vyhodnocována úspěšnost akvizice zákazníků, na základě které mohou být navrhnuty první marketingové strategie.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vyšších finančních nároků pro další růst může startup usilovat o získání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investice.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 err="1"/>
              <a:t>Startup</a:t>
            </a:r>
            <a:r>
              <a:rPr lang="cs-CZ" dirty="0"/>
              <a:t> – vývojové fáze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4E068D7-638C-48E5-ABAE-FAABE25725F2}"/>
                  </a:ext>
                </a:extLst>
              </p14:cNvPr>
              <p14:cNvContentPartPr/>
              <p14:nvPr/>
            </p14:nvContentPartPr>
            <p14:xfrm>
              <a:off x="2462466" y="960745"/>
              <a:ext cx="471240" cy="324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C4E068D7-638C-48E5-ABAE-FAABE2572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4826" y="943105"/>
                <a:ext cx="5068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E4FD418-30B7-43C5-8BAD-6BA23F68C709}"/>
                  </a:ext>
                </a:extLst>
              </p14:cNvPr>
              <p14:cNvContentPartPr/>
              <p14:nvPr/>
            </p14:nvContentPartPr>
            <p14:xfrm>
              <a:off x="3670626" y="1451785"/>
              <a:ext cx="4316040" cy="3434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BE4FD418-30B7-43C5-8BAD-6BA23F68C7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2628" y="1434145"/>
                <a:ext cx="4351677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71042931-4A2E-4F80-B22B-1605968272AF}"/>
                  </a:ext>
                </a:extLst>
              </p14:cNvPr>
              <p14:cNvContentPartPr/>
              <p14:nvPr/>
            </p14:nvContentPartPr>
            <p14:xfrm>
              <a:off x="3397026" y="2268985"/>
              <a:ext cx="936000" cy="3384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71042931-4A2E-4F80-B22B-1605968272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9386" y="2250985"/>
                <a:ext cx="971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006024B8-E760-452D-BB00-FA60D5E1062A}"/>
                  </a:ext>
                </a:extLst>
              </p14:cNvPr>
              <p14:cNvContentPartPr/>
              <p14:nvPr/>
            </p14:nvContentPartPr>
            <p14:xfrm>
              <a:off x="322986" y="2626465"/>
              <a:ext cx="288720" cy="3438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006024B8-E760-452D-BB00-FA60D5E106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986" y="2608825"/>
                <a:ext cx="3243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8274ED9-9884-4C0B-9055-A519038B8C9F}"/>
                  </a:ext>
                </a:extLst>
              </p14:cNvPr>
              <p14:cNvContentPartPr/>
              <p14:nvPr/>
            </p14:nvContentPartPr>
            <p14:xfrm>
              <a:off x="6086586" y="3804025"/>
              <a:ext cx="1493640" cy="8604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8274ED9-9884-4C0B-9055-A519038B8C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8946" y="3786385"/>
                <a:ext cx="152928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5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fázi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již poptávka po produktu/službě ověřena v tržním prostředí.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této fáze je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hledání obchodního modelu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startupu umožní akceleraci růstu.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prostředky se tedy postupně přesouvají od technického vývoje produktu k marketingovým aktivitám.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působící ve fázi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již mají otestováno několik obchodních modelů a trh znají velice dobře.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Primárním cílem je dosažení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rostoucího podílu na trhu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skrze růstu zákaznické základny.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prostředky, které mohou procházet z rizikového kapitálu, mohou být vynakládány na získávání manažerského týmu zastávajícího výkonné a řídící funkce. Může docházet k akvizičním aktivitám a/nebo zřizování nových poboček.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 err="1"/>
              <a:t>Startup</a:t>
            </a:r>
            <a:r>
              <a:rPr lang="cs-CZ" dirty="0"/>
              <a:t> – vývojové fáze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140F68BC-03D3-4697-B782-A35D2C4E9342}"/>
                  </a:ext>
                </a:extLst>
              </p14:cNvPr>
              <p14:cNvContentPartPr/>
              <p14:nvPr/>
            </p14:nvContentPartPr>
            <p14:xfrm>
              <a:off x="309666" y="2440705"/>
              <a:ext cx="338040" cy="21564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140F68BC-03D3-4697-B782-A35D2C4E93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66" y="2423065"/>
                <a:ext cx="3736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5A1AE442-108F-426D-B224-270A1F31D87A}"/>
                  </a:ext>
                </a:extLst>
              </p14:cNvPr>
              <p14:cNvContentPartPr/>
              <p14:nvPr/>
            </p14:nvContentPartPr>
            <p14:xfrm>
              <a:off x="2736066" y="3804745"/>
              <a:ext cx="1821960" cy="112680"/>
            </p14:xfrm>
          </p:contentPart>
        </mc:Choice>
        <mc:Fallback xmlns=""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5A1AE442-108F-426D-B224-270A1F31D8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8426" y="3787105"/>
                <a:ext cx="1857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B7F81CE6-0DB9-4D8F-AD79-25F5FF19368F}"/>
                  </a:ext>
                </a:extLst>
              </p14:cNvPr>
              <p14:cNvContentPartPr/>
              <p14:nvPr/>
            </p14:nvContentPartPr>
            <p14:xfrm>
              <a:off x="6033666" y="3797545"/>
              <a:ext cx="700560" cy="47520"/>
            </p14:xfrm>
          </p:contentPart>
        </mc:Choice>
        <mc:Fallback xmlns=""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id="{B7F81CE6-0DB9-4D8F-AD79-25F5FF1936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5666" y="3779545"/>
                <a:ext cx="736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771540B3-B97B-444D-BF8D-54DAA25A4F4B}"/>
                  </a:ext>
                </a:extLst>
              </p14:cNvPr>
              <p14:cNvContentPartPr/>
              <p14:nvPr/>
            </p14:nvContentPartPr>
            <p14:xfrm>
              <a:off x="840666" y="4250425"/>
              <a:ext cx="1326960" cy="5472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771540B3-B97B-444D-BF8D-54DAA25A4F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3026" y="4232785"/>
                <a:ext cx="13626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6D5D6678-426E-4854-8FF0-B1FF474407B6}"/>
                  </a:ext>
                </a:extLst>
              </p14:cNvPr>
              <p14:cNvContentPartPr/>
              <p14:nvPr/>
            </p14:nvContentPartPr>
            <p14:xfrm>
              <a:off x="1047666" y="4758025"/>
              <a:ext cx="88200" cy="1440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6D5D6678-426E-4854-8FF0-B1FF474407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9666" y="4740025"/>
                <a:ext cx="123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Rukopis 62">
                <a:extLst>
                  <a:ext uri="{FF2B5EF4-FFF2-40B4-BE49-F238E27FC236}">
                    <a16:creationId xmlns:a16="http://schemas.microsoft.com/office/drawing/2014/main" id="{BB826EF5-85ED-4A35-833B-7761B15FD2FA}"/>
                  </a:ext>
                </a:extLst>
              </p14:cNvPr>
              <p14:cNvContentPartPr/>
              <p14:nvPr/>
            </p14:nvContentPartPr>
            <p14:xfrm>
              <a:off x="1301466" y="4698625"/>
              <a:ext cx="138600" cy="7200"/>
            </p14:xfrm>
          </p:contentPart>
        </mc:Choice>
        <mc:Fallback xmlns="">
          <p:pic>
            <p:nvPicPr>
              <p:cNvPr id="63" name="Rukopis 62">
                <a:extLst>
                  <a:ext uri="{FF2B5EF4-FFF2-40B4-BE49-F238E27FC236}">
                    <a16:creationId xmlns:a16="http://schemas.microsoft.com/office/drawing/2014/main" id="{BB826EF5-85ED-4A35-833B-7761B15FD2F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83466" y="4680625"/>
                <a:ext cx="174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" name="Rukopis 63">
                <a:extLst>
                  <a:ext uri="{FF2B5EF4-FFF2-40B4-BE49-F238E27FC236}">
                    <a16:creationId xmlns:a16="http://schemas.microsoft.com/office/drawing/2014/main" id="{3AF68F04-5BBA-45FD-A7AC-EEC814306DD2}"/>
                  </a:ext>
                </a:extLst>
              </p14:cNvPr>
              <p14:cNvContentPartPr/>
              <p14:nvPr/>
            </p14:nvContentPartPr>
            <p14:xfrm>
              <a:off x="1568226" y="4707625"/>
              <a:ext cx="93240" cy="4680"/>
            </p14:xfrm>
          </p:contentPart>
        </mc:Choice>
        <mc:Fallback xmlns="">
          <p:pic>
            <p:nvPicPr>
              <p:cNvPr id="64" name="Rukopis 63">
                <a:extLst>
                  <a:ext uri="{FF2B5EF4-FFF2-40B4-BE49-F238E27FC236}">
                    <a16:creationId xmlns:a16="http://schemas.microsoft.com/office/drawing/2014/main" id="{3AF68F04-5BBA-45FD-A7AC-EEC814306D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50226" y="4689985"/>
                <a:ext cx="128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EB1BC6EF-CBB6-48C6-A06A-45EADEAC136A}"/>
                  </a:ext>
                </a:extLst>
              </p14:cNvPr>
              <p14:cNvContentPartPr/>
              <p14:nvPr/>
            </p14:nvContentPartPr>
            <p14:xfrm>
              <a:off x="2502426" y="4678465"/>
              <a:ext cx="45000" cy="7560"/>
            </p14:xfrm>
          </p:contentPart>
        </mc:Choice>
        <mc:Fallback xmlns=""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EB1BC6EF-CBB6-48C6-A06A-45EADEAC13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84786" y="4660465"/>
                <a:ext cx="80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6" name="Rukopis 75">
                <a:extLst>
                  <a:ext uri="{FF2B5EF4-FFF2-40B4-BE49-F238E27FC236}">
                    <a16:creationId xmlns:a16="http://schemas.microsoft.com/office/drawing/2014/main" id="{2783DDFA-A6F0-4A73-B440-9FFC01F6F590}"/>
                  </a:ext>
                </a:extLst>
              </p14:cNvPr>
              <p14:cNvContentPartPr/>
              <p14:nvPr/>
            </p14:nvContentPartPr>
            <p14:xfrm>
              <a:off x="2709426" y="4683145"/>
              <a:ext cx="1291680" cy="29520"/>
            </p14:xfrm>
          </p:contentPart>
        </mc:Choice>
        <mc:Fallback xmlns="">
          <p:pic>
            <p:nvPicPr>
              <p:cNvPr id="76" name="Rukopis 75">
                <a:extLst>
                  <a:ext uri="{FF2B5EF4-FFF2-40B4-BE49-F238E27FC236}">
                    <a16:creationId xmlns:a16="http://schemas.microsoft.com/office/drawing/2014/main" id="{2783DDFA-A6F0-4A73-B440-9FFC01F6F5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91786" y="4665362"/>
                <a:ext cx="1327320" cy="6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7" name="Rukopis 76">
                <a:extLst>
                  <a:ext uri="{FF2B5EF4-FFF2-40B4-BE49-F238E27FC236}">
                    <a16:creationId xmlns:a16="http://schemas.microsoft.com/office/drawing/2014/main" id="{0299B092-A790-438C-9B33-C80D91B01AD0}"/>
                  </a:ext>
                </a:extLst>
              </p14:cNvPr>
              <p14:cNvContentPartPr/>
              <p14:nvPr/>
            </p14:nvContentPartPr>
            <p14:xfrm>
              <a:off x="1828506" y="4673785"/>
              <a:ext cx="374760" cy="38520"/>
            </p14:xfrm>
          </p:contentPart>
        </mc:Choice>
        <mc:Fallback xmlns="">
          <p:pic>
            <p:nvPicPr>
              <p:cNvPr id="77" name="Rukopis 76">
                <a:extLst>
                  <a:ext uri="{FF2B5EF4-FFF2-40B4-BE49-F238E27FC236}">
                    <a16:creationId xmlns:a16="http://schemas.microsoft.com/office/drawing/2014/main" id="{0299B092-A790-438C-9B33-C80D91B01A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0866" y="4655785"/>
                <a:ext cx="4104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0F4F451F-53FB-4B90-A0CA-6B1F55A37BDF}"/>
                  </a:ext>
                </a:extLst>
              </p14:cNvPr>
              <p14:cNvContentPartPr/>
              <p14:nvPr/>
            </p14:nvContentPartPr>
            <p14:xfrm>
              <a:off x="7267404" y="1337554"/>
              <a:ext cx="405360" cy="6339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0F4F451F-53FB-4B90-A0CA-6B1F55A37BD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58412" y="1328554"/>
                <a:ext cx="422984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2BAFC85-6A01-4522-9B66-20BF5BB9E26C}"/>
                  </a:ext>
                </a:extLst>
              </p14:cNvPr>
              <p14:cNvContentPartPr/>
              <p14:nvPr/>
            </p14:nvContentPartPr>
            <p14:xfrm>
              <a:off x="6151044" y="2172754"/>
              <a:ext cx="654840" cy="1224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2BAFC85-6A01-4522-9B66-20BF5BB9E26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42044" y="2163754"/>
                <a:ext cx="6724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E77C3C1D-9FAC-400C-B6A8-8FD9E19A0373}"/>
                  </a:ext>
                </a:extLst>
              </p14:cNvPr>
              <p14:cNvContentPartPr/>
              <p14:nvPr/>
            </p14:nvContentPartPr>
            <p14:xfrm>
              <a:off x="6317004" y="2647954"/>
              <a:ext cx="1035360" cy="622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E77C3C1D-9FAC-400C-B6A8-8FD9E19A037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08364" y="2638954"/>
                <a:ext cx="1053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19C1D972-4C96-4503-BE61-4C9CCA09CABA}"/>
                  </a:ext>
                </a:extLst>
              </p14:cNvPr>
              <p14:cNvContentPartPr/>
              <p14:nvPr/>
            </p14:nvContentPartPr>
            <p14:xfrm>
              <a:off x="7540644" y="3383794"/>
              <a:ext cx="1032840" cy="9993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19C1D972-4C96-4503-BE61-4C9CCA09CAB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31647" y="3375151"/>
                <a:ext cx="1050474" cy="10170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7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EF55AB4-4971-4631-B81F-543354F610EC}"/>
              </a:ext>
            </a:extLst>
          </p:cNvPr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vymezení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fáze vývoje firmy (riziko a zdroj kapitálu)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faktory přežití a úspěšnosti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v ČR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magazín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Czechcrunch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http://www.czechcrunch.cz/category/startupy/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Pozornost kolem startupů zvyšují také soutěže pro začínající podnikatele, kterých je v České republice několik: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Rozjezdy roku organizovanou telekomunikační společností T-Mobile. 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Vodafone - Nápad roku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 pro společensky odpovědné podnikatelské projekty představuje například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Rozvoji startupové scény napomáhá také vznik akcelerátorů –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(Telefónica síť akcelerátorů ve 12 zemích v Latinské Americe a v Evropě).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Jihomoravské inovační centrum (JIC) </a:t>
            </a:r>
            <a:r>
              <a:rPr lang="cs-CZ" sz="1400" dirty="0">
                <a:hlinkClick r:id="rId4"/>
              </a:rPr>
              <a:t>JIC - podnikání dává smysl | JIC</a:t>
            </a:r>
            <a:endParaRPr lang="cs-CZ" sz="1400" dirty="0"/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Ostravský Green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https://greenlight.vsb.cz/cz/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CzechInvest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https://www.czechstartups.org/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8872A47-BD6C-437A-AF2F-628FACDBE624}"/>
                  </a:ext>
                </a:extLst>
              </p14:cNvPr>
              <p14:cNvContentPartPr/>
              <p14:nvPr/>
            </p14:nvContentPartPr>
            <p14:xfrm>
              <a:off x="4009378" y="2927425"/>
              <a:ext cx="1149840" cy="3265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8872A47-BD6C-437A-AF2F-628FACDBE6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1738" y="2891425"/>
                <a:ext cx="1185480" cy="3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48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6" name="Picture 2" descr="https://cms.cncenter.cz/ras-cz/11-full-6334842.jpg?1589562431">
            <a:extLst>
              <a:ext uri="{FF2B5EF4-FFF2-40B4-BE49-F238E27FC236}">
                <a16:creationId xmlns:a16="http://schemas.microsoft.com/office/drawing/2014/main" id="{FE086D77-F4F7-4D3D-B1EE-61E62C490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8"/>
          <a:stretch/>
        </p:blipFill>
        <p:spPr bwMode="auto">
          <a:xfrm>
            <a:off x="0" y="51470"/>
            <a:ext cx="8977765" cy="48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B9876E3-7EC5-4582-8349-A283C38D50AB}"/>
                  </a:ext>
                </a:extLst>
              </p14:cNvPr>
              <p14:cNvContentPartPr/>
              <p14:nvPr/>
            </p14:nvContentPartPr>
            <p14:xfrm>
              <a:off x="53338" y="2370505"/>
              <a:ext cx="1765080" cy="17672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B9876E3-7EC5-4582-8349-A283C38D50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98" y="2361865"/>
                <a:ext cx="1782720" cy="17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721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českých startupů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https://www.czechinvest.org/getattachment/4f1d0ff4-61d7-4652-9f3f-dfa9f47cde90/Fact-Sheet-Startup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StartupJobs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https://www.startupjobs.cz/upload/press/startupjobs-startup-report-2020.pdf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-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FactSheet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Inovační prostředí v Česku 2021   (v IS)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 Funding In CEE Report – 2020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https://www.vestbee.com/blog/articles/vc-funding-in-cee-report-3q-2022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 err="1"/>
              <a:t>Info</a:t>
            </a:r>
            <a:r>
              <a:rPr lang="cs-CZ" dirty="0"/>
              <a:t> k startupové komunitě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46201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si odnášíte poznatky?</a:t>
            </a:r>
          </a:p>
          <a:p>
            <a:pPr marL="0" indent="0" algn="ctr">
              <a:buNone/>
            </a:pPr>
            <a:endParaRPr lang="cs-CZ" altLang="cs-CZ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Uveďte…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69CDB6C-BB37-4FC4-BDD7-2579C73C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86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Startup směřuje své hledání k opakovatelnému (škálovatelnému) business modelu. </a:t>
            </a:r>
          </a:p>
          <a:p>
            <a:endParaRPr lang="cs-CZ" sz="1400" dirty="0"/>
          </a:p>
          <a:p>
            <a:r>
              <a:rPr lang="cs-CZ" sz="1400" dirty="0"/>
              <a:t>Typické je dočasné uspořádaní, které se dynamicky mění a směřuje ke stabilní organizační struktuře, tak aby bylo dosaženo opakovatelného business modelu.</a:t>
            </a:r>
          </a:p>
          <a:p>
            <a:endParaRPr lang="cs-CZ" sz="1400" dirty="0"/>
          </a:p>
          <a:p>
            <a:r>
              <a:rPr lang="cs-CZ" sz="1400" dirty="0"/>
              <a:t>Startupy jsou vysoce inovativní firmy, mají inovativní potenciál rychlého rozvoje a růstu firmy (často mezinárodní, globální působnost). 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…získat znalosti vymezující pojetí startupu a jeho jednotlivých vývojových fázích mající vliv na rizikovost a druh kapitálového financování. Problematika startupů rozšiřuje pojetí a oblast zahájení podnikatelských aktivit o inovativní a nové přístupy k zakládání a tvorbě škálovatelného (opakovatelného) byznys modelu.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Získané poznatky využijete pro transfer konkrétních kroků při tvorbě a budování Vašeho startupu s důrazem na vymezení českého startupového prostředí.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Cílem je…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buzzword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slovní floskule, pod kterou si každý představí něco trochu jiného.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může být jakákoliv firma nebo projekt, který pracuje s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neznámým produktem na neznámém trhu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teprve musí před potenciálními zákazníky obhájit své místo na daném trhu.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(má různé varianty jako je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Start-up) nebo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Star-tup jako firma se snaží o inovaci ve velkém měřítku (celonárodním až globálním) s vědomím, že tato inovace má víc než 95% šanci selhání.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Pohledem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„Mělo by se jednat o společnost, která nabízí unikátní, škálovatelné řešení, které v ideálním případě „mění lidem životy“.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BA9D1B7-79D8-4406-9B5B-5899F258CD5E}"/>
                  </a:ext>
                </a:extLst>
              </p14:cNvPr>
              <p14:cNvContentPartPr/>
              <p14:nvPr/>
            </p14:nvContentPartPr>
            <p14:xfrm>
              <a:off x="5359378" y="1748425"/>
              <a:ext cx="2023560" cy="471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BA9D1B7-79D8-4406-9B5B-5899F258CD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0378" y="1739425"/>
                <a:ext cx="20412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8BA39D7-4386-4437-8201-18CBADB1BD44}"/>
                  </a:ext>
                </a:extLst>
              </p14:cNvPr>
              <p14:cNvContentPartPr/>
              <p14:nvPr/>
            </p14:nvContentPartPr>
            <p14:xfrm>
              <a:off x="793858" y="1935265"/>
              <a:ext cx="1230480" cy="27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8BA39D7-4386-4437-8201-18CBADB1BD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218" y="1926265"/>
                <a:ext cx="1248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35134697-ACF1-41EE-B8F9-5BE5074A7027}"/>
                  </a:ext>
                </a:extLst>
              </p14:cNvPr>
              <p14:cNvContentPartPr/>
              <p14:nvPr/>
            </p14:nvContentPartPr>
            <p14:xfrm>
              <a:off x="7509298" y="3150265"/>
              <a:ext cx="667800" cy="117468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35134697-ACF1-41EE-B8F9-5BE5074A7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0658" y="3141265"/>
                <a:ext cx="68544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3420E3CD-D323-43FC-80B0-1186F8FE9E40}"/>
                  </a:ext>
                </a:extLst>
              </p14:cNvPr>
              <p14:cNvContentPartPr/>
              <p14:nvPr/>
            </p14:nvContentPartPr>
            <p14:xfrm>
              <a:off x="332338" y="3930385"/>
              <a:ext cx="329760" cy="29844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3420E3CD-D323-43FC-80B0-1186F8FE9E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698" y="3921745"/>
                <a:ext cx="347400" cy="3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6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Luger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(2005) uvádějí tři kritéria vymezující definiční rámec pro startup: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za startupy se považují pouze nově založené entity registrované v obchodním rejstříku. Firmy s podnikatelskou historií, u kterých došlo pouze ke změně názvu, vlastnické struktury, sídla nebo právního statutu, tuto podmínku nesplňují.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dalším definičním kritériem je aktivní participace nově registrované společnosti v obchodních vztazích. Tento atribut vylučuje firmy, které z nejrůznějších důvodů figurují pouze „na papíře“.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nezávislý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 kategorie nově založených/registrovaných firem aktivně působících v obchodních vztazích mohou spadat také dceřiné podniky ovládané mateřskou společností.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Vývojový myšlenkový postup: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 nápad – vytvořím projekt – začnu realizovat aktivity a postupně začínám vytvářet 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DEEB8C1-22F8-4410-A48E-DBDFDB3BE165}"/>
                  </a:ext>
                </a:extLst>
              </p14:cNvPr>
              <p14:cNvContentPartPr/>
              <p14:nvPr/>
            </p14:nvContentPartPr>
            <p14:xfrm>
              <a:off x="2522586" y="1221025"/>
              <a:ext cx="633600" cy="511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DEEB8C1-22F8-4410-A48E-DBDFDB3BE1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4946" y="1203385"/>
                <a:ext cx="6692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550FE55-ABDC-4EAF-9350-1588C7128422}"/>
                  </a:ext>
                </a:extLst>
              </p14:cNvPr>
              <p14:cNvContentPartPr/>
              <p14:nvPr/>
            </p14:nvContentPartPr>
            <p14:xfrm>
              <a:off x="439626" y="1501105"/>
              <a:ext cx="199800" cy="308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550FE55-ABDC-4EAF-9350-1588C71284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986" y="1483105"/>
                <a:ext cx="2354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29514FA8-8E67-413B-8CE9-8EEC3A4AC2CD}"/>
                  </a:ext>
                </a:extLst>
              </p14:cNvPr>
              <p14:cNvContentPartPr/>
              <p14:nvPr/>
            </p14:nvContentPartPr>
            <p14:xfrm>
              <a:off x="344226" y="2474905"/>
              <a:ext cx="311400" cy="2476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29514FA8-8E67-413B-8CE9-8EEC3A4AC2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226" y="2457265"/>
                <a:ext cx="3470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BC7AE027-6190-4EDD-9C0F-71E3C6C995E2}"/>
                  </a:ext>
                </a:extLst>
              </p14:cNvPr>
              <p14:cNvContentPartPr/>
              <p14:nvPr/>
            </p14:nvContentPartPr>
            <p14:xfrm>
              <a:off x="382746" y="3441865"/>
              <a:ext cx="264240" cy="189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BC7AE027-6190-4EDD-9C0F-71E3C6C995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746" y="3423865"/>
                <a:ext cx="299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A7F2E653-F302-4D11-B396-7A926C4D9C15}"/>
                  </a:ext>
                </a:extLst>
              </p14:cNvPr>
              <p14:cNvContentPartPr/>
              <p14:nvPr/>
            </p14:nvContentPartPr>
            <p14:xfrm>
              <a:off x="146586" y="4117945"/>
              <a:ext cx="246960" cy="25128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A7F2E653-F302-4D11-B396-7A926C4D9C1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586" y="4099945"/>
                <a:ext cx="2826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B95901F5-508D-4D3E-BC38-A33DBC79C25F}"/>
                  </a:ext>
                </a:extLst>
              </p14:cNvPr>
              <p14:cNvContentPartPr/>
              <p14:nvPr/>
            </p14:nvContentPartPr>
            <p14:xfrm>
              <a:off x="4431666" y="4631665"/>
              <a:ext cx="360" cy="36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B95901F5-508D-4D3E-BC38-A33DBC79C2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2666" y="46230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9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„Startup je raná fáze životního cyklu podniku, kde se podnikatel pohybuje od nápadu k zajištění financování, následně se stanovuje základní struktura podniku pro zahájení podnikatelské činnosti“. 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(http://www.businessdictionary.com/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/startup.html)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říká, že „start-up je instituce lidí, ne produkt“.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Vanhara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tvrdí, že „Oproti projektu, startup už musí být live a musí mít zákazníky. Ne jenom jednoho nebo pár testujících zákazníků, což bych spíše zařadil k projektu. Startup je už pro mě normální podnikání.“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Senor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Singer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 definují start-up jako „malou firmu rozvíjející novou inovaci, která v sobě nese velký komerční potenciál“.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vyžadují nový druh managementu, který je uzpůsobený pro situaci s extrémní nejistotou.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B4F03BB3-A3D8-4CA7-898F-632F4E590147}"/>
                  </a:ext>
                </a:extLst>
              </p14:cNvPr>
              <p14:cNvContentPartPr/>
              <p14:nvPr/>
            </p14:nvContentPartPr>
            <p14:xfrm>
              <a:off x="2916426" y="1841305"/>
              <a:ext cx="1024200" cy="4071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B4F03BB3-A3D8-4CA7-898F-632F4E5901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8786" y="1823305"/>
                <a:ext cx="1059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259C28DF-1412-4F6C-AEAC-B98FD626D4F2}"/>
                  </a:ext>
                </a:extLst>
              </p14:cNvPr>
              <p14:cNvContentPartPr/>
              <p14:nvPr/>
            </p14:nvContentPartPr>
            <p14:xfrm>
              <a:off x="1401546" y="3117865"/>
              <a:ext cx="1466280" cy="5292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259C28DF-1412-4F6C-AEAC-B98FD626D4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83546" y="3100225"/>
                <a:ext cx="1501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56E8DCB8-8648-4B35-A5EA-13ED42D7CCE1}"/>
                  </a:ext>
                </a:extLst>
              </p14:cNvPr>
              <p14:cNvContentPartPr/>
              <p14:nvPr/>
            </p14:nvContentPartPr>
            <p14:xfrm>
              <a:off x="4217826" y="3630505"/>
              <a:ext cx="3155040" cy="8064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56E8DCB8-8648-4B35-A5EA-13ED42D7CC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00186" y="3612865"/>
                <a:ext cx="319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40195178-2906-42E1-AC36-D89C02F89FCF}"/>
                  </a:ext>
                </a:extLst>
              </p14:cNvPr>
              <p14:cNvContentPartPr/>
              <p14:nvPr/>
            </p14:nvContentPartPr>
            <p14:xfrm>
              <a:off x="1619672" y="3840880"/>
              <a:ext cx="1755360" cy="7272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40195178-2906-42E1-AC36-D89C02F89F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01672" y="3822880"/>
                <a:ext cx="1791000" cy="1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3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Startupový guru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„startup je dočasná organizace určená k hledání opakovatelného a škálovatelného obchodního modelu“.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podstaty definice vyplývá, že hlavní ambicí startupu je najít takový obchodní model umožňující zvyšování jeho podílu na trhu.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uspořádání je v případě startupu dočasné a v průběhu vývoje se mění. Zavedené firmy se vyznačují poměrně stabilní organizační strukturou.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14:cNvPr>
              <p14:cNvContentPartPr/>
              <p14:nvPr/>
            </p14:nvContentPartPr>
            <p14:xfrm>
              <a:off x="3897426" y="1227505"/>
              <a:ext cx="1292400" cy="406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8786" y="1218865"/>
                <a:ext cx="131004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95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Příklady startupů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9799FFD-725C-46E3-BE6F-2C58C2C43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45" t="16401" r="19508" b="3801"/>
          <a:stretch/>
        </p:blipFill>
        <p:spPr>
          <a:xfrm>
            <a:off x="211448" y="106088"/>
            <a:ext cx="7528903" cy="50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14:cNvPr>
              <p14:cNvContentPartPr/>
              <p14:nvPr/>
            </p14:nvContentPartPr>
            <p14:xfrm>
              <a:off x="3897426" y="1227505"/>
              <a:ext cx="1292400" cy="406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8786" y="1218865"/>
                <a:ext cx="1310040" cy="583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CEB5429E-5779-421C-8BB3-F738E391B7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800" t="16401" r="19676" b="3801"/>
          <a:stretch/>
        </p:blipFill>
        <p:spPr>
          <a:xfrm>
            <a:off x="230259" y="0"/>
            <a:ext cx="6429974" cy="51981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6A4AD22-7537-4AA3-ACFD-06D0F6DC5BE3}"/>
              </a:ext>
            </a:extLst>
          </p:cNvPr>
          <p:cNvSpPr txBox="1"/>
          <p:nvPr/>
        </p:nvSpPr>
        <p:spPr>
          <a:xfrm>
            <a:off x="6133403" y="627534"/>
            <a:ext cx="1678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05237C0-6679-4536-8B68-6FF56D9723A0}"/>
              </a:ext>
            </a:extLst>
          </p:cNvPr>
          <p:cNvSpPr txBox="1"/>
          <p:nvPr/>
        </p:nvSpPr>
        <p:spPr>
          <a:xfrm>
            <a:off x="6660233" y="4515966"/>
            <a:ext cx="2253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5930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12985</TotalTime>
  <Words>1826</Words>
  <Application>Microsoft Office PowerPoint</Application>
  <PresentationFormat>Předvádění na obrazovce (16:9)</PresentationFormat>
  <Paragraphs>207</Paragraphs>
  <Slides>25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Enriqueta</vt:lpstr>
      <vt:lpstr>Times New Roman</vt:lpstr>
      <vt:lpstr>Wingdings</vt:lpstr>
      <vt:lpstr>SLU</vt:lpstr>
      <vt:lpstr>1_Motiv Office</vt:lpstr>
      <vt:lpstr>Startup </vt:lpstr>
      <vt:lpstr>Struktura</vt:lpstr>
      <vt:lpstr>Cílem je…</vt:lpstr>
      <vt:lpstr>Startup - vymezení</vt:lpstr>
      <vt:lpstr>Startup - vymezení</vt:lpstr>
      <vt:lpstr>Startup - vymezení</vt:lpstr>
      <vt:lpstr>Startup - vymezení</vt:lpstr>
      <vt:lpstr>Příklady startupů</vt:lpstr>
      <vt:lpstr>Startup - vymezení</vt:lpstr>
      <vt:lpstr>Startup - vymezení</vt:lpstr>
      <vt:lpstr>Prezentace aplikace PowerPoint</vt:lpstr>
      <vt:lpstr>Startup – fáze vývoje firmy (riziko a zdroj kapitálu)</vt:lpstr>
      <vt:lpstr>Startup – fáze vývoje firmy (riziko a zdroj kapitálu)</vt:lpstr>
      <vt:lpstr>Startup – faktory přežití a úspěšnosti</vt:lpstr>
      <vt:lpstr>Startup – údolí smrti</vt:lpstr>
      <vt:lpstr>Startup – faktory přežití a úspěšnosti</vt:lpstr>
      <vt:lpstr>Startup – vývojové fáze</vt:lpstr>
      <vt:lpstr>Startup – vývojové fáze</vt:lpstr>
      <vt:lpstr>Startup – vývojové fáze</vt:lpstr>
      <vt:lpstr>Startupy v ČR</vt:lpstr>
      <vt:lpstr>Startupy v ČR</vt:lpstr>
      <vt:lpstr>Info k startupové komunitě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195</cp:revision>
  <dcterms:created xsi:type="dcterms:W3CDTF">2016-07-06T15:42:34Z</dcterms:created>
  <dcterms:modified xsi:type="dcterms:W3CDTF">2023-03-02T06:56:35Z</dcterms:modified>
</cp:coreProperties>
</file>