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46" r:id="rId3"/>
    <p:sldId id="277" r:id="rId4"/>
    <p:sldId id="347" r:id="rId5"/>
    <p:sldId id="348" r:id="rId6"/>
    <p:sldId id="349" r:id="rId7"/>
    <p:sldId id="350" r:id="rId8"/>
    <p:sldId id="351" r:id="rId9"/>
    <p:sldId id="298" r:id="rId10"/>
    <p:sldId id="299" r:id="rId11"/>
    <p:sldId id="300" r:id="rId12"/>
    <p:sldId id="301" r:id="rId13"/>
    <p:sldId id="295" r:id="rId14"/>
    <p:sldId id="266" r:id="rId15"/>
    <p:sldId id="354" r:id="rId16"/>
    <p:sldId id="355" r:id="rId17"/>
    <p:sldId id="342" r:id="rId18"/>
    <p:sldId id="343" r:id="rId19"/>
    <p:sldId id="309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5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9594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865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7222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8419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7367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84524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435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788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301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310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529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263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4763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748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668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ladypodnikatel.cz/videoprednask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tartupisti.cz/nejvetsi-startup-propadaky-roku-2015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apadynapodnikani.cz/" TargetMode="External"/><Relationship Id="rId3" Type="http://schemas.openxmlformats.org/officeDocument/2006/relationships/hyperlink" Target="http://imsraz.cz/" TargetMode="External"/><Relationship Id="rId7" Type="http://schemas.openxmlformats.org/officeDocument/2006/relationships/hyperlink" Target="https://www.entrepreneur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deaswatch.com/" TargetMode="External"/><Relationship Id="rId5" Type="http://schemas.openxmlformats.org/officeDocument/2006/relationships/hyperlink" Target="https://www.hubostrava.cz/" TargetMode="External"/><Relationship Id="rId4" Type="http://schemas.openxmlformats.org/officeDocument/2006/relationships/hyperlink" Target="http://www.netsraz.cz/" TargetMode="External"/><Relationship Id="rId9" Type="http://schemas.openxmlformats.org/officeDocument/2006/relationships/hyperlink" Target="http://www.czechcrunch.cz/category/startup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Podnikatelská inspirace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2499742"/>
            <a:ext cx="5256584" cy="2088232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podnikat?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aspektů proč se „bojí“ začínající podnikatelé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23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Časté chyby PP</a:t>
            </a:r>
          </a:p>
          <a:p>
            <a:pPr marL="0" indent="0" algn="r">
              <a:buNone/>
            </a:pPr>
            <a:endParaRPr lang="cs-CZ" sz="23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investovat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podnikatelé by se neměli bát investovat hlavně sami do sebe, a to předně pomocí studia. Čtěte blogy, sledujte video přednášky, diskutujte na fórech, poslouchejte podcasty a dělejte vše pro to, abyste získali nové vědomosti, jež můžete uplatit ve svém podnikání. </a:t>
            </a:r>
            <a:r>
              <a:rPr lang="pl-PL" altLang="cs-CZ" sz="17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http://mladypodnikatel.cz/videoprednasky</a:t>
            </a:r>
            <a:endParaRPr lang="pl-PL" altLang="cs-CZ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zkoušet nové věci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Učit se, učit se, učit se. V podnikání zkoušet, zkoušet, zkoušet. Čím víc věcí zkusíte, tím budete mít víc zkušeností a třeba přijdete na víc způsobů, jak dosáhnout stanovených cílů.</a:t>
            </a: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i vypustit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nepracujte 24 hodin denně 7 dní v týdnu. Odpočinek je velmi důležitou součástí plánu každého podnikatele. Pokud se nechcete zničit, dopřejte si i notnou dávku relaxu.</a:t>
            </a: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říkat a sdělovat informace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l-PL" altLang="cs-CZ" sz="15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píšete blog a bojíte se, že napíšete něco, za co se vám ostatní budou smát? Nebojte se! Vždyť právě to je to nejlepší, co se vám může stát. Pokud chcete, aby s vámi každý souhlasil, bavte se o svém podnikání s lidmi, kteří mu nerozumí.</a:t>
            </a: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4"/>
            </a:pP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10 aspektů – proč se „bojí“ začínající podnikatelé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DAD5739-A6FD-4360-9320-B135DED25C0B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55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r>
              <a:rPr lang="pl-PL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kritiky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buďte otevření té přínosné a ignorujte tu nepřínosnou. Kritika je skvělým způsobem, jak si stanovit novou cestu za zlepšováním svého podnikání.</a:t>
            </a: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r>
              <a:rPr lang="pl-PL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pojistit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investovat do smluv, zklidní vám spánek a uberou na starostech. Investice do smluv jsou mnohdy vysoké, ale za to velmi výhodné.</a:t>
            </a: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r>
              <a:rPr lang="pl-PL" alt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ptát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kdo se neptá, nic se nedozví. Oslovte zkušenější podnikatele, zeptejte se na jejich názor, nebojte se s nimi diskutovat. Dejte ego stranou a poslouchejte. Buďte vděční za každou radu a nebojte se požádat o další. Maximálně Vám ji nedají…</a:t>
            </a: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10 aspektů – proč se „bojí“ začínající podnikatelé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D1DBAA96-C5A7-4EFA-981C-9E4A7DB44C1C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219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Společnost Ernst &amp; Young si nechala vypracovat průzkum (2011) - proběhl mezi 657 nejúspěšnějšími podnikateli z celého světa – mezi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tři nejdůležitější vlastnosti podnikatelů patří: </a:t>
            </a:r>
            <a:r>
              <a:rPr lang="pl-PL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vize, vášeň a zaujetí pro věc.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Zaujetí pro věc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klíčové (73 procent), dál je důležitý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 na branku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(64 procent) a dalšími zmiňovanými vlastnostmi byly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čestnost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novátorství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schopnost jít do rizika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či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odolnost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úplně zásadní však oslovení podnikatelé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považovali zkušenosti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které získali postupně během podnikání.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Ideální situace - podnikání se stane i vaším koníčkem a budete jej vykonávat rádi.</a:t>
            </a:r>
          </a:p>
          <a:p>
            <a:pPr algn="ctr"/>
            <a:endParaRPr lang="pl-PL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8"/>
            </a:pPr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Vlastnosti, které vám zajistí úspěch v podnikání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B9DEC6B-B07A-42A9-87DF-8BFE2312DA06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05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131590"/>
            <a:ext cx="7704856" cy="345638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Když se Vás někdo zeptá: „</a:t>
            </a:r>
            <a:r>
              <a:rPr lang="pl-PL" altLang="cs-C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to úspěch?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“, jak odpovíte?</a:t>
            </a:r>
          </a:p>
          <a:p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Slovo, za kterým se skrývá mnohé…pro každého z nás něco odlišného, rezonuje nám a nutí nás si představit ten „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náš úspěch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Oxfordský výkladový slovník – úspěch je definován jako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dosažení naplánovaného cíle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Úspěchem je často pozitivní prožitek, který vyvolává další potřebu úspěchu, k tomuto je nutno vyvinout adekvátní úsilí.</a:t>
            </a:r>
          </a:p>
          <a:p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Úspěch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EAB48DDF-5C8C-48DB-9A50-611D12575DFE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041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7704856" cy="3312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je úspěch v podnikání? </a:t>
            </a:r>
            <a:r>
              <a:rPr lang="cs-CZ" altLang="cs-C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se dá změřit? Čím se určí úspěšnost podnikání?...</a:t>
            </a: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podnikatel má svou míru „úspěšnosti“… </a:t>
            </a:r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majetek, moc, uznání, vnitřní uspokojení, zabezpečení rodiny, žít si život </a:t>
            </a:r>
            <a:b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 svém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…aj.</a:t>
            </a:r>
          </a:p>
          <a:p>
            <a:endParaRPr lang="cs-CZ" altLang="cs-CZ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Porovnání úspěchu v podnikání - možné žebříčky, hodnocení, umístnění v soutěžích aj., které mohou „</a:t>
            </a:r>
            <a:r>
              <a:rPr lang="cs-CZ" altLang="cs-C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objektivně</a:t>
            </a:r>
            <a:r>
              <a:rPr lang="cs-CZ" altLang="cs-CZ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poměřit míru úspěchu podnikatele a podnikatelských aktivit.</a:t>
            </a:r>
          </a:p>
          <a:p>
            <a:endParaRPr lang="cs-CZ" altLang="cs-CZ" sz="23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Úspěch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855A08C-099A-418B-B705-A85E521DAA0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67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698477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Odkládání plánu 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Nikdy nebude dost času, čím víc jste zaneprázdněni, tím ví PP potřebujete.  Zpracujte PP co nejdříve.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Přecenění podnikatelského nápadu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Nové nápady je těžké prodat. Potřebujete čas, peníze, zdravý rozum. Investoři investují do lidí, ne do nápadů.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Strach a obavy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Vágně formulované cíle - nezapomeňte na SMART kritéria.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jsou různé – pro odlišné zainteresované skupiny (autor, investor, dodavatel, společník…)</a:t>
            </a:r>
          </a:p>
          <a:p>
            <a:endParaRPr lang="cs-CZ" altLang="cs-CZ" sz="2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Rychlý plánovaný růst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Rychlý růst bez zkušeností (a ty na začátku často chybí) je cesta do problémů.</a:t>
            </a:r>
          </a:p>
          <a:p>
            <a:pPr lvl="1"/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Nedbale stanovené cash-</a:t>
            </a:r>
            <a:r>
              <a:rPr lang="cs-CZ" altLang="cs-CZ" sz="1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nerealistický finanční plán </a:t>
            </a:r>
          </a:p>
          <a:p>
            <a:pPr lvl="1"/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Časté chyby podnikatelského plánu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855A08C-099A-418B-B705-A85E521DAA0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6984776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Neúplný podnikatelský plán, neracionální business model.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Slabý management - 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stejná slabost jako podcenění trhu, lidí nebo financí, investoři posuzují tuto část jako jednu z prvních. Pokud nemáte vlastní zkušenosti, rozšiřte manažerský tým o někoho, kdo je má.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Založen na nepodložených nebo nerealistických předpokladech.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obsahuje nedostatečný výzkum (konkurence, zákazník, trh..).</a:t>
            </a: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 - Startupy – propadáky roku 2015 </a:t>
            </a:r>
            <a:br>
              <a:rPr lang="cs-CZ" altLang="cs-CZ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15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http://startupisti.cz/nejvetsi-startup-propadaky-roku-2015/</a:t>
            </a:r>
            <a:endParaRPr lang="cs-CZ" altLang="cs-CZ" sz="15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5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328592" cy="507703"/>
          </a:xfrm>
        </p:spPr>
        <p:txBody>
          <a:bodyPr/>
          <a:lstStyle/>
          <a:p>
            <a:r>
              <a:rPr lang="cs-CZ" dirty="0"/>
              <a:t>Časté chyby podnikatelského plánu</a:t>
            </a:r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2855A08C-099A-418B-B705-A85E521DAA0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8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20080" y="1707654"/>
            <a:ext cx="3151212" cy="316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707904" y="267494"/>
            <a:ext cx="4111860" cy="5976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Utřiďte si své myšlenky a zvažte možné alternativy – </a:t>
            </a:r>
            <a:r>
              <a:rPr lang="cs-CZ" sz="1400" dirty="0" err="1"/>
              <a:t>zaměstnání-podnikání</a:t>
            </a:r>
            <a:r>
              <a:rPr lang="cs-CZ" sz="1400" dirty="0"/>
              <a:t>.</a:t>
            </a:r>
          </a:p>
          <a:p>
            <a:endParaRPr lang="cs-CZ" sz="1400" dirty="0"/>
          </a:p>
          <a:p>
            <a:r>
              <a:rPr lang="cs-CZ" sz="1400" dirty="0"/>
              <a:t>Nezapomínejte na Náklady ušlé příležitosti.</a:t>
            </a:r>
          </a:p>
          <a:p>
            <a:endParaRPr lang="cs-CZ" sz="1400" dirty="0"/>
          </a:p>
          <a:p>
            <a:r>
              <a:rPr lang="cs-CZ" sz="1400" dirty="0"/>
              <a:t>Nastavte si kritéria svého „úspěchu“ a jděte si za ním.</a:t>
            </a:r>
          </a:p>
          <a:p>
            <a:endParaRPr lang="cs-CZ" sz="1400" dirty="0"/>
          </a:p>
          <a:p>
            <a:r>
              <a:rPr lang="cs-CZ" sz="1400" dirty="0"/>
              <a:t>Víte, kde budete za 5, 10 a více let z pohledu – např. finanční nezávislosti, kariérního růstu, úspěchu v podnikání …?</a:t>
            </a:r>
          </a:p>
          <a:p>
            <a:endParaRPr lang="cs-CZ" sz="1400" dirty="0"/>
          </a:p>
          <a:p>
            <a:r>
              <a:rPr lang="cs-CZ" sz="1400" dirty="0"/>
              <a:t>I cesta může být cíl postupného dosahování úspěchu.</a:t>
            </a:r>
          </a:p>
          <a:p>
            <a:endParaRPr lang="cs-CZ" sz="1400" dirty="0"/>
          </a:p>
          <a:p>
            <a:pPr marL="0" indent="0">
              <a:buNone/>
            </a:pPr>
            <a:endParaRPr lang="cs-CZ" sz="1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10801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-PL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576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345638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95536" y="1923678"/>
            <a:ext cx="2880320" cy="2664295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pl-PL" sz="14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067944" y="2067694"/>
            <a:ext cx="4104456" cy="25202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r>
              <a:rPr lang="cs-CZ" sz="1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</a:t>
            </a:r>
          </a:p>
          <a:p>
            <a:pPr marL="0" indent="0" algn="ctr">
              <a:buNone/>
            </a:pPr>
            <a:endParaRPr lang="cs-CZ" sz="1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388132" y="411510"/>
            <a:ext cx="3183160" cy="24482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diskuse 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226939"/>
            <a:ext cx="956040" cy="74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132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podnikat?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se „bojí“ začínající podnikatelé.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Časté chyby v podnikatelských plánech.</a:t>
            </a: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Struktura přednášky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6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…představit možnosti, alternativy i inspiraci ze zahájení Vaší podnikatelské činnosti.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…získat přehled o základních možnostech jak tvořit nápady, odbourat podnikatelské bariéry a nastavit Vaše myšlení v konvergentní i divergentní podnikatelské rovině. 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Cílem přednášky je…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7C850FD6-C138-42F2-99A6-8788B9AE9F8E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5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Existuje řada důvodů proč se začít podnikat… nejčastější důvody pro zahájení podnikání: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Nejsme spokojení v zaměstnání.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Chceme být pány našeho času.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Láká nás možnost vydělat více.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Chceme mít volný čas a svobodu.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Tápeme a hledáme naše vysněné zaměstnání.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Prostě mám myšlenku a chci ji vyzkoušet = mít komerční úspěch.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Proč podnikat a mám na to?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35371C09-9A46-4021-9F53-FE3A940FBCF3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60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bychom měli zvážit než začneme podnikat?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mám zkušenosti, znalosti, případně dovednosti? Jak vše mohu využít v podnikání?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Kolik času jsem schopen obětovat podnikání? (pouze 2, 5, 8h nebo i 12h/denně??)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Jaké jsou mé „</a:t>
            </a:r>
            <a:r>
              <a:rPr lang="cs-CZ" altLang="cs-CZ" sz="1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</a:t>
            </a:r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Costs“ (náklady ušlé příležitosti)? Jakou jinou alternativu si zvolím a tím nebudu podnikat, o co přicházím a jak vidím svou budoucnost? </a:t>
            </a:r>
          </a:p>
          <a:p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očekávám od podnikání? Proč chci začít? Jaký je můj cíl?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Proč podnikat a mám na to?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556B80F9-AC42-4C65-8015-98772F9449C8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499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Zaměstnání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rovná se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pevná pracovní doba a dohodnutá mzda/plat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která je dána smlouvou a kreativností, která závisí na dané pozici a na nadřízeném.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Výhodou je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relativní stálý příjem peněz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nárok na přestávky v práci a na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placenou dovolenou, benefity, stravenky aj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 hlavně možnost si po práci naplánovat své volnočasové aktivity.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Otázkou zůstává,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jestli zaměstnance jeho práce baví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jestli se spokojí s tím, že za dobře odvedenou práci bude jen pochválen, případně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odměněn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Proč podnikat a mám na to? Podnikání versus zaměstnání…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8BD871D1-8D1C-4E90-9BF3-48D82C5B9B2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55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má možnost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vybrat si předmět podnikání, dělat to, co ho baví.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spousta lidí,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kteří na to přišli třeba až po deseti, dvaceti letech zaměstnání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Teď dělají, co chtějí, kdy chtějí a pro koho chtějí.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Svou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energii směřují tam, kam si myslí, že je to nejlepší,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hlavně si o tom rozhodují sami.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dobrý pocit z toho může převážit i určité nevýhody, které podnikání přináší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ať už jde třeba o nepravidelný 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nestabilní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příjem peněz, řešení nenadálých problémů či vyšší míru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stresu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který je nerozlučným „partnerem“ každého podnikatele.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Kromě dobrého pocitu jsou další devízou podnikání určitě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možnost neomezeného zisku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svoboda myšlení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 ideálním případě je nejlepší práci rozdělit mezi zaměstnance a jako „mozek“ firmy mít více času na myšlení.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Proč podnikat a mám na to? Podnikání versus zaměstnání…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96072873-20DA-4F92-9EC9-AB81E78723A9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64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344816" cy="3753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Jedním z nejdůležitějších rozdílů mezi zaměstnáním a podnikáním je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odpovědnost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zaměstnání ji nese za Vaši práci 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 zisk firmy Váš nadřízený či zaměstnavatel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ji za vše nese jen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sám podnikatel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odpovědností je pak úzce spjata </a:t>
            </a:r>
            <a:r>
              <a:rPr lang="pl-PL" altLang="cs-C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motivace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Čemu dáte přednost? Riskování nebo jistotě?</a:t>
            </a:r>
          </a:p>
          <a:p>
            <a:pPr marL="0" indent="0" algn="ctr">
              <a:buNone/>
            </a:pPr>
            <a:endParaRPr lang="pl-PL" altLang="cs-CZ" sz="1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altLang="cs-CZ" sz="14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altLang="cs-CZ" sz="1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Promýšleli jste různé možnosti podnikání/zaměstnání?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dirty="0"/>
              <a:t>Proč podnikat a mám na to? Podnikání versus zaměstnání…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4A3FC6CC-59B3-46F0-BF32-49CF899FCC94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98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843558"/>
            <a:ext cx="7416824" cy="374441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chybovat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se lidé velmi bojí vlastních chyb. Proto někteří raději ani nic nedělají. Přitom si ale neuvědomují, že právě chybování je jedním z nejlepších způsobů seberealizace a získávání zkušeností. </a:t>
            </a:r>
          </a:p>
          <a:p>
            <a:pPr marL="457200" indent="-457200">
              <a:buFont typeface="+mj-lt"/>
              <a:buAutoNum type="arabicPeriod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poznávat nové lidi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lidé jsou totiž velmi důležití a čím více lidí poznáte, tím zvýšíte pravděpodobnost seznámení se s někým, kdo vám může opravdu pomoci posunout vaše podnikání dál (např. coworkingová centra). 	</a:t>
            </a: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http://imsraz.cz/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http://www.netsraz.cz/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https://www.hubostrava.cz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Nebojte se sdílet své myšlenky a nápady </a:t>
            </a:r>
            <a:r>
              <a:rPr lang="pl-PL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sdílením svých nápadů můžete získat nové poznatky, nápad vylepšit a třeba získat i nového parťáka. Svoje nápady můžete sdílet prostřednictvím diskuzních fór, sociálních sítí, ale třeba i specificky zaměřených projektů, jako je </a:t>
            </a: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http://www.ideaswatch.com/#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https://www.entrepreneur.com/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http://www.napadynapodnikani.cz/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pl-PL" alt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http://www.czechcrunch.cz/category/startupy/</a:t>
            </a:r>
            <a:endParaRPr lang="pl-PL" altLang="cs-CZ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l-PL" altLang="cs-CZ" sz="20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alt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984776" cy="507703"/>
          </a:xfrm>
        </p:spPr>
        <p:txBody>
          <a:bodyPr/>
          <a:lstStyle/>
          <a:p>
            <a:r>
              <a:rPr lang="cs-CZ" dirty="0"/>
              <a:t>10 aspektů – proč se „bojí“ začínající podnikatelé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91B35E28-D807-48AB-B057-CF22B7527DAD}"/>
              </a:ext>
            </a:extLst>
          </p:cNvPr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Přednáška – Podnikatelská inspirace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23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11031</TotalTime>
  <Words>1777</Words>
  <Application>Microsoft Office PowerPoint</Application>
  <PresentationFormat>Předvádění na obrazovce (16:9)</PresentationFormat>
  <Paragraphs>250</Paragraphs>
  <Slides>19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Wingdings</vt:lpstr>
      <vt:lpstr>SLU</vt:lpstr>
      <vt:lpstr>Podnikatelská inspirace </vt:lpstr>
      <vt:lpstr>Struktura přednášky</vt:lpstr>
      <vt:lpstr>Cílem přednášky je…</vt:lpstr>
      <vt:lpstr>Proč podnikat a mám na to?</vt:lpstr>
      <vt:lpstr>Proč podnikat a mám na to?</vt:lpstr>
      <vt:lpstr>Proč podnikat a mám na to? Podnikání versus zaměstnání…</vt:lpstr>
      <vt:lpstr>Proč podnikat a mám na to? Podnikání versus zaměstnání…</vt:lpstr>
      <vt:lpstr>Proč podnikat a mám na to? Podnikání versus zaměstnání…</vt:lpstr>
      <vt:lpstr>10 aspektů – proč se „bojí“ začínající podnikatelé</vt:lpstr>
      <vt:lpstr>10 aspektů – proč se „bojí“ začínající podnikatelé</vt:lpstr>
      <vt:lpstr>10 aspektů – proč se „bojí“ začínající podnikatelé</vt:lpstr>
      <vt:lpstr>Vlastnosti, které vám zajistí úspěch v podnikání</vt:lpstr>
      <vt:lpstr>Úspěch</vt:lpstr>
      <vt:lpstr>Úspěch</vt:lpstr>
      <vt:lpstr>Časté chyby podnikatelského plánu</vt:lpstr>
      <vt:lpstr>Časté chyby podnikatelského plánu</vt:lpstr>
      <vt:lpstr>Prezentace aplikace PowerPoint</vt:lpstr>
      <vt:lpstr>Prezentace aplikace PowerPoint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152</cp:revision>
  <dcterms:created xsi:type="dcterms:W3CDTF">2016-07-06T15:42:34Z</dcterms:created>
  <dcterms:modified xsi:type="dcterms:W3CDTF">2022-03-01T08:09:08Z</dcterms:modified>
</cp:coreProperties>
</file>