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6" r:id="rId3"/>
    <p:sldId id="283" r:id="rId4"/>
    <p:sldId id="267" r:id="rId5"/>
    <p:sldId id="284" r:id="rId6"/>
    <p:sldId id="285" r:id="rId7"/>
    <p:sldId id="269" r:id="rId8"/>
    <p:sldId id="286" r:id="rId9"/>
    <p:sldId id="270" r:id="rId10"/>
    <p:sldId id="271" r:id="rId11"/>
    <p:sldId id="272" r:id="rId12"/>
    <p:sldId id="273" r:id="rId13"/>
    <p:sldId id="287" r:id="rId14"/>
    <p:sldId id="288" r:id="rId15"/>
    <p:sldId id="274" r:id="rId16"/>
    <p:sldId id="275" r:id="rId17"/>
    <p:sldId id="276" r:id="rId18"/>
    <p:sldId id="277" r:id="rId19"/>
    <p:sldId id="278" r:id="rId20"/>
    <p:sldId id="279" r:id="rId21"/>
    <p:sldId id="280" r:id="rId22"/>
    <p:sldId id="289" r:id="rId23"/>
    <p:sldId id="281" r:id="rId24"/>
    <p:sldId id="290" r:id="rId25"/>
    <p:sldId id="282"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0B221-2808-0646-94CA-B7A06A5200DC}" v="94" dt="2023-02-17T17:28: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4" autoAdjust="0"/>
    <p:restoredTop sz="94660"/>
  </p:normalViewPr>
  <p:slideViewPr>
    <p:cSldViewPr snapToGrid="0">
      <p:cViewPr varScale="1">
        <p:scale>
          <a:sx n="84" d="100"/>
          <a:sy n="84" d="100"/>
        </p:scale>
        <p:origin x="192"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Gongol" userId="6004f809-8ea5-41b2-b378-ad4f0af6f059" providerId="ADAL" clId="{21E0B221-2808-0646-94CA-B7A06A5200DC}"/>
    <pc:docChg chg="undo custSel addSld delSld modSld">
      <pc:chgData name="Tomáš Gongol" userId="6004f809-8ea5-41b2-b378-ad4f0af6f059" providerId="ADAL" clId="{21E0B221-2808-0646-94CA-B7A06A5200DC}" dt="2023-02-17T17:28:37.513" v="552" actId="5793"/>
      <pc:docMkLst>
        <pc:docMk/>
      </pc:docMkLst>
      <pc:sldChg chg="addSp modSp mod">
        <pc:chgData name="Tomáš Gongol" userId="6004f809-8ea5-41b2-b378-ad4f0af6f059" providerId="ADAL" clId="{21E0B221-2808-0646-94CA-B7A06A5200DC}" dt="2023-02-17T15:59:47.591" v="102" actId="1076"/>
        <pc:sldMkLst>
          <pc:docMk/>
          <pc:sldMk cId="545460588" sldId="266"/>
        </pc:sldMkLst>
        <pc:spChg chg="mod">
          <ac:chgData name="Tomáš Gongol" userId="6004f809-8ea5-41b2-b378-ad4f0af6f059" providerId="ADAL" clId="{21E0B221-2808-0646-94CA-B7A06A5200DC}" dt="2023-02-17T15:59:25.527" v="97" actId="5793"/>
          <ac:spMkLst>
            <pc:docMk/>
            <pc:sldMk cId="545460588" sldId="266"/>
            <ac:spMk id="3" creationId="{791D39E2-B7E4-4E4F-9F26-2776916B33B4}"/>
          </ac:spMkLst>
        </pc:spChg>
        <pc:spChg chg="add mod">
          <ac:chgData name="Tomáš Gongol" userId="6004f809-8ea5-41b2-b378-ad4f0af6f059" providerId="ADAL" clId="{21E0B221-2808-0646-94CA-B7A06A5200DC}" dt="2023-02-17T15:59:47.591" v="102" actId="1076"/>
          <ac:spMkLst>
            <pc:docMk/>
            <pc:sldMk cId="545460588" sldId="266"/>
            <ac:spMk id="4" creationId="{6A161761-ECE7-3316-8C35-511739C0223B}"/>
          </ac:spMkLst>
        </pc:spChg>
      </pc:sldChg>
      <pc:sldChg chg="del">
        <pc:chgData name="Tomáš Gongol" userId="6004f809-8ea5-41b2-b378-ad4f0af6f059" providerId="ADAL" clId="{21E0B221-2808-0646-94CA-B7A06A5200DC}" dt="2023-02-17T15:58:34.394" v="88" actId="2696"/>
        <pc:sldMkLst>
          <pc:docMk/>
          <pc:sldMk cId="3840396307" sldId="268"/>
        </pc:sldMkLst>
      </pc:sldChg>
      <pc:sldChg chg="addSp modSp mod">
        <pc:chgData name="Tomáš Gongol" userId="6004f809-8ea5-41b2-b378-ad4f0af6f059" providerId="ADAL" clId="{21E0B221-2808-0646-94CA-B7A06A5200DC}" dt="2023-02-17T16:35:04.744" v="253" actId="6549"/>
        <pc:sldMkLst>
          <pc:docMk/>
          <pc:sldMk cId="1169812580" sldId="269"/>
        </pc:sldMkLst>
        <pc:spChg chg="mod">
          <ac:chgData name="Tomáš Gongol" userId="6004f809-8ea5-41b2-b378-ad4f0af6f059" providerId="ADAL" clId="{21E0B221-2808-0646-94CA-B7A06A5200DC}" dt="2023-02-17T16:33:03.263" v="221" actId="1076"/>
          <ac:spMkLst>
            <pc:docMk/>
            <pc:sldMk cId="1169812580" sldId="269"/>
            <ac:spMk id="3" creationId="{D97FDD27-19C2-A646-AB87-B311BD584758}"/>
          </ac:spMkLst>
        </pc:spChg>
        <pc:spChg chg="add mod">
          <ac:chgData name="Tomáš Gongol" userId="6004f809-8ea5-41b2-b378-ad4f0af6f059" providerId="ADAL" clId="{21E0B221-2808-0646-94CA-B7A06A5200DC}" dt="2023-02-17T16:35:04.744" v="253" actId="6549"/>
          <ac:spMkLst>
            <pc:docMk/>
            <pc:sldMk cId="1169812580" sldId="269"/>
            <ac:spMk id="4" creationId="{AD0BF79C-205E-36F5-CFB6-E6508EE9ECAD}"/>
          </ac:spMkLst>
        </pc:spChg>
      </pc:sldChg>
      <pc:sldChg chg="addSp delSp modSp mod">
        <pc:chgData name="Tomáš Gongol" userId="6004f809-8ea5-41b2-b378-ad4f0af6f059" providerId="ADAL" clId="{21E0B221-2808-0646-94CA-B7A06A5200DC}" dt="2023-02-17T17:21:53.260" v="442" actId="21"/>
        <pc:sldMkLst>
          <pc:docMk/>
          <pc:sldMk cId="91114337" sldId="280"/>
        </pc:sldMkLst>
        <pc:picChg chg="add del mod">
          <ac:chgData name="Tomáš Gongol" userId="6004f809-8ea5-41b2-b378-ad4f0af6f059" providerId="ADAL" clId="{21E0B221-2808-0646-94CA-B7A06A5200DC}" dt="2023-02-17T17:21:53.260" v="442" actId="21"/>
          <ac:picMkLst>
            <pc:docMk/>
            <pc:sldMk cId="91114337" sldId="280"/>
            <ac:picMk id="5" creationId="{6BD75944-5341-405C-24B0-B1FDF080986E}"/>
          </ac:picMkLst>
        </pc:picChg>
      </pc:sldChg>
      <pc:sldChg chg="addSp delSp modSp mod">
        <pc:chgData name="Tomáš Gongol" userId="6004f809-8ea5-41b2-b378-ad4f0af6f059" providerId="ADAL" clId="{21E0B221-2808-0646-94CA-B7A06A5200DC}" dt="2023-02-17T17:28:13.033" v="521" actId="21"/>
        <pc:sldMkLst>
          <pc:docMk/>
          <pc:sldMk cId="343600911" sldId="281"/>
        </pc:sldMkLst>
        <pc:picChg chg="add del mod">
          <ac:chgData name="Tomáš Gongol" userId="6004f809-8ea5-41b2-b378-ad4f0af6f059" providerId="ADAL" clId="{21E0B221-2808-0646-94CA-B7A06A5200DC}" dt="2023-02-17T17:28:13.033" v="521" actId="21"/>
          <ac:picMkLst>
            <pc:docMk/>
            <pc:sldMk cId="343600911" sldId="281"/>
            <ac:picMk id="5" creationId="{D6CEB283-7945-A666-D4B4-85FB30D5D614}"/>
          </ac:picMkLst>
        </pc:picChg>
      </pc:sldChg>
      <pc:sldChg chg="addSp delSp modSp new mod">
        <pc:chgData name="Tomáš Gongol" userId="6004f809-8ea5-41b2-b378-ad4f0af6f059" providerId="ADAL" clId="{21E0B221-2808-0646-94CA-B7A06A5200DC}" dt="2023-02-17T15:53:41.959" v="87" actId="20577"/>
        <pc:sldMkLst>
          <pc:docMk/>
          <pc:sldMk cId="2527615917" sldId="283"/>
        </pc:sldMkLst>
        <pc:spChg chg="del">
          <ac:chgData name="Tomáš Gongol" userId="6004f809-8ea5-41b2-b378-ad4f0af6f059" providerId="ADAL" clId="{21E0B221-2808-0646-94CA-B7A06A5200DC}" dt="2023-02-17T15:49:19.151" v="8" actId="478"/>
          <ac:spMkLst>
            <pc:docMk/>
            <pc:sldMk cId="2527615917" sldId="283"/>
            <ac:spMk id="2" creationId="{7A1F6823-C09D-AB13-0610-B0851FF6CBD6}"/>
          </ac:spMkLst>
        </pc:spChg>
        <pc:spChg chg="del">
          <ac:chgData name="Tomáš Gongol" userId="6004f809-8ea5-41b2-b378-ad4f0af6f059" providerId="ADAL" clId="{21E0B221-2808-0646-94CA-B7A06A5200DC}" dt="2023-02-17T15:49:14.529" v="7" actId="478"/>
          <ac:spMkLst>
            <pc:docMk/>
            <pc:sldMk cId="2527615917" sldId="283"/>
            <ac:spMk id="3" creationId="{351885FA-3B64-8649-943B-D15EF7B7789E}"/>
          </ac:spMkLst>
        </pc:spChg>
        <pc:spChg chg="add del">
          <ac:chgData name="Tomáš Gongol" userId="6004f809-8ea5-41b2-b378-ad4f0af6f059" providerId="ADAL" clId="{21E0B221-2808-0646-94CA-B7A06A5200DC}" dt="2023-02-17T15:43:41.825" v="2" actId="22"/>
          <ac:spMkLst>
            <pc:docMk/>
            <pc:sldMk cId="2527615917" sldId="283"/>
            <ac:spMk id="5" creationId="{89AF0DB6-6D52-F00B-5471-EE2FCE383889}"/>
          </ac:spMkLst>
        </pc:spChg>
        <pc:spChg chg="add del mod">
          <ac:chgData name="Tomáš Gongol" userId="6004f809-8ea5-41b2-b378-ad4f0af6f059" providerId="ADAL" clId="{21E0B221-2808-0646-94CA-B7A06A5200DC}" dt="2023-02-17T15:49:24.240" v="10" actId="478"/>
          <ac:spMkLst>
            <pc:docMk/>
            <pc:sldMk cId="2527615917" sldId="283"/>
            <ac:spMk id="7" creationId="{161B10E5-7F5C-CB75-0D5B-D160D8E2A41E}"/>
          </ac:spMkLst>
        </pc:spChg>
        <pc:spChg chg="add mod">
          <ac:chgData name="Tomáš Gongol" userId="6004f809-8ea5-41b2-b378-ad4f0af6f059" providerId="ADAL" clId="{21E0B221-2808-0646-94CA-B7A06A5200DC}" dt="2023-02-17T15:53:41.959" v="87" actId="20577"/>
          <ac:spMkLst>
            <pc:docMk/>
            <pc:sldMk cId="2527615917" sldId="283"/>
            <ac:spMk id="10" creationId="{1F23F82A-A76F-3F3C-2C20-356B9A527511}"/>
          </ac:spMkLst>
        </pc:spChg>
        <pc:graphicFrameChg chg="add del mod modGraphic">
          <ac:chgData name="Tomáš Gongol" userId="6004f809-8ea5-41b2-b378-ad4f0af6f059" providerId="ADAL" clId="{21E0B221-2808-0646-94CA-B7A06A5200DC}" dt="2023-02-17T15:51:11.269" v="17" actId="478"/>
          <ac:graphicFrameMkLst>
            <pc:docMk/>
            <pc:sldMk cId="2527615917" sldId="283"/>
            <ac:graphicFrameMk id="9" creationId="{4123F37F-BBBB-B20F-B634-133BD9FF4234}"/>
          </ac:graphicFrameMkLst>
        </pc:graphicFrameChg>
        <pc:picChg chg="add mod">
          <ac:chgData name="Tomáš Gongol" userId="6004f809-8ea5-41b2-b378-ad4f0af6f059" providerId="ADAL" clId="{21E0B221-2808-0646-94CA-B7A06A5200DC}" dt="2023-02-17T15:51:05.811" v="16" actId="1076"/>
          <ac:picMkLst>
            <pc:docMk/>
            <pc:sldMk cId="2527615917" sldId="283"/>
            <ac:picMk id="8" creationId="{6C7372B4-B907-E943-9466-610C61CB532A}"/>
          </ac:picMkLst>
        </pc:picChg>
      </pc:sldChg>
      <pc:sldChg chg="addSp delSp modSp new mod setBg">
        <pc:chgData name="Tomáš Gongol" userId="6004f809-8ea5-41b2-b378-ad4f0af6f059" providerId="ADAL" clId="{21E0B221-2808-0646-94CA-B7A06A5200DC}" dt="2023-02-17T16:08:27.740" v="107" actId="26606"/>
        <pc:sldMkLst>
          <pc:docMk/>
          <pc:sldMk cId="462455088" sldId="284"/>
        </pc:sldMkLst>
        <pc:spChg chg="add del">
          <ac:chgData name="Tomáš Gongol" userId="6004f809-8ea5-41b2-b378-ad4f0af6f059" providerId="ADAL" clId="{21E0B221-2808-0646-94CA-B7A06A5200DC}" dt="2023-02-17T16:08:27.740" v="107" actId="26606"/>
          <ac:spMkLst>
            <pc:docMk/>
            <pc:sldMk cId="462455088" sldId="284"/>
            <ac:spMk id="2" creationId="{17F382E1-5F99-C9DA-E795-86B0034FD567}"/>
          </ac:spMkLst>
        </pc:spChg>
        <pc:spChg chg="add del">
          <ac:chgData name="Tomáš Gongol" userId="6004f809-8ea5-41b2-b378-ad4f0af6f059" providerId="ADAL" clId="{21E0B221-2808-0646-94CA-B7A06A5200DC}" dt="2023-02-17T16:08:27.740" v="107" actId="26606"/>
          <ac:spMkLst>
            <pc:docMk/>
            <pc:sldMk cId="462455088" sldId="284"/>
            <ac:spMk id="3" creationId="{F571C0F6-5E13-F784-4D33-4A6571987888}"/>
          </ac:spMkLst>
        </pc:spChg>
        <pc:spChg chg="add">
          <ac:chgData name="Tomáš Gongol" userId="6004f809-8ea5-41b2-b378-ad4f0af6f059" providerId="ADAL" clId="{21E0B221-2808-0646-94CA-B7A06A5200DC}" dt="2023-02-17T16:08:27.740" v="107" actId="26606"/>
          <ac:spMkLst>
            <pc:docMk/>
            <pc:sldMk cId="462455088" sldId="284"/>
            <ac:spMk id="6" creationId="{AB8C311F-7253-4AED-9701-7FC0708C41C7}"/>
          </ac:spMkLst>
        </pc:spChg>
        <pc:spChg chg="add del">
          <ac:chgData name="Tomáš Gongol" userId="6004f809-8ea5-41b2-b378-ad4f0af6f059" providerId="ADAL" clId="{21E0B221-2808-0646-94CA-B7A06A5200DC}" dt="2023-02-17T16:08:24.882" v="106" actId="26606"/>
          <ac:spMkLst>
            <pc:docMk/>
            <pc:sldMk cId="462455088" sldId="284"/>
            <ac:spMk id="9" creationId="{42A4FC2C-047E-45A5-965D-8E1E3BF09BC6}"/>
          </ac:spMkLst>
        </pc:spChg>
        <pc:spChg chg="add">
          <ac:chgData name="Tomáš Gongol" userId="6004f809-8ea5-41b2-b378-ad4f0af6f059" providerId="ADAL" clId="{21E0B221-2808-0646-94CA-B7A06A5200DC}" dt="2023-02-17T16:08:27.740" v="107" actId="26606"/>
          <ac:spMkLst>
            <pc:docMk/>
            <pc:sldMk cId="462455088" sldId="284"/>
            <ac:spMk id="11" creationId="{E2384209-CB15-4CDF-9D31-C44FD9A3F20D}"/>
          </ac:spMkLst>
        </pc:spChg>
        <pc:spChg chg="add">
          <ac:chgData name="Tomáš Gongol" userId="6004f809-8ea5-41b2-b378-ad4f0af6f059" providerId="ADAL" clId="{21E0B221-2808-0646-94CA-B7A06A5200DC}" dt="2023-02-17T16:08:27.740" v="107" actId="26606"/>
          <ac:spMkLst>
            <pc:docMk/>
            <pc:sldMk cId="462455088" sldId="284"/>
            <ac:spMk id="13" creationId="{2633B3B5-CC90-43F0-8714-D31D1F3F0209}"/>
          </ac:spMkLst>
        </pc:spChg>
        <pc:spChg chg="add">
          <ac:chgData name="Tomáš Gongol" userId="6004f809-8ea5-41b2-b378-ad4f0af6f059" providerId="ADAL" clId="{21E0B221-2808-0646-94CA-B7A06A5200DC}" dt="2023-02-17T16:08:27.740" v="107" actId="26606"/>
          <ac:spMkLst>
            <pc:docMk/>
            <pc:sldMk cId="462455088" sldId="284"/>
            <ac:spMk id="15" creationId="{A8D57A06-A426-446D-B02C-A2DC6B62E45E}"/>
          </ac:spMkLst>
        </pc:spChg>
        <pc:picChg chg="add mod">
          <ac:chgData name="Tomáš Gongol" userId="6004f809-8ea5-41b2-b378-ad4f0af6f059" providerId="ADAL" clId="{21E0B221-2808-0646-94CA-B7A06A5200DC}" dt="2023-02-17T16:08:27.740" v="107" actId="26606"/>
          <ac:picMkLst>
            <pc:docMk/>
            <pc:sldMk cId="462455088" sldId="284"/>
            <ac:picMk id="4" creationId="{B1F28638-4AC3-5BE9-0FE0-619532AF69A8}"/>
          </ac:picMkLst>
        </pc:picChg>
      </pc:sldChg>
      <pc:sldChg chg="addSp delSp modSp new mod">
        <pc:chgData name="Tomáš Gongol" userId="6004f809-8ea5-41b2-b378-ad4f0af6f059" providerId="ADAL" clId="{21E0B221-2808-0646-94CA-B7A06A5200DC}" dt="2023-02-17T16:12:40.753" v="220" actId="20577"/>
        <pc:sldMkLst>
          <pc:docMk/>
          <pc:sldMk cId="2425761664" sldId="285"/>
        </pc:sldMkLst>
        <pc:spChg chg="del">
          <ac:chgData name="Tomáš Gongol" userId="6004f809-8ea5-41b2-b378-ad4f0af6f059" providerId="ADAL" clId="{21E0B221-2808-0646-94CA-B7A06A5200DC}" dt="2023-02-17T16:11:24.664" v="111" actId="478"/>
          <ac:spMkLst>
            <pc:docMk/>
            <pc:sldMk cId="2425761664" sldId="285"/>
            <ac:spMk id="2" creationId="{A2A44318-C7A6-9BC3-F4D0-FF851135AB46}"/>
          </ac:spMkLst>
        </pc:spChg>
        <pc:spChg chg="mod">
          <ac:chgData name="Tomáš Gongol" userId="6004f809-8ea5-41b2-b378-ad4f0af6f059" providerId="ADAL" clId="{21E0B221-2808-0646-94CA-B7A06A5200DC}" dt="2023-02-17T16:12:40.753" v="220" actId="20577"/>
          <ac:spMkLst>
            <pc:docMk/>
            <pc:sldMk cId="2425761664" sldId="285"/>
            <ac:spMk id="3" creationId="{3F7A7FE6-3A66-88C7-2B51-E37657C02353}"/>
          </ac:spMkLst>
        </pc:spChg>
        <pc:picChg chg="add mod">
          <ac:chgData name="Tomáš Gongol" userId="6004f809-8ea5-41b2-b378-ad4f0af6f059" providerId="ADAL" clId="{21E0B221-2808-0646-94CA-B7A06A5200DC}" dt="2023-02-17T16:11:22.321" v="110" actId="1076"/>
          <ac:picMkLst>
            <pc:docMk/>
            <pc:sldMk cId="2425761664" sldId="285"/>
            <ac:picMk id="4" creationId="{89E3AC79-C8F1-A029-B32B-57FAA7E74A4E}"/>
          </ac:picMkLst>
        </pc:picChg>
      </pc:sldChg>
      <pc:sldChg chg="addSp delSp modSp new mod modClrScheme chgLayout">
        <pc:chgData name="Tomáš Gongol" userId="6004f809-8ea5-41b2-b378-ad4f0af6f059" providerId="ADAL" clId="{21E0B221-2808-0646-94CA-B7A06A5200DC}" dt="2023-02-17T16:44:00.717" v="334" actId="6549"/>
        <pc:sldMkLst>
          <pc:docMk/>
          <pc:sldMk cId="3590303552" sldId="286"/>
        </pc:sldMkLst>
        <pc:spChg chg="del">
          <ac:chgData name="Tomáš Gongol" userId="6004f809-8ea5-41b2-b378-ad4f0af6f059" providerId="ADAL" clId="{21E0B221-2808-0646-94CA-B7A06A5200DC}" dt="2023-02-17T16:40:40.097" v="259" actId="478"/>
          <ac:spMkLst>
            <pc:docMk/>
            <pc:sldMk cId="3590303552" sldId="286"/>
            <ac:spMk id="2" creationId="{52B61395-928C-4CC5-72FF-234F346CED73}"/>
          </ac:spMkLst>
        </pc:spChg>
        <pc:spChg chg="del">
          <ac:chgData name="Tomáš Gongol" userId="6004f809-8ea5-41b2-b378-ad4f0af6f059" providerId="ADAL" clId="{21E0B221-2808-0646-94CA-B7A06A5200DC}" dt="2023-02-17T16:40:41.968" v="260" actId="478"/>
          <ac:spMkLst>
            <pc:docMk/>
            <pc:sldMk cId="3590303552" sldId="286"/>
            <ac:spMk id="3" creationId="{9B07A684-11F3-1170-8795-6E29FE260A88}"/>
          </ac:spMkLst>
        </pc:spChg>
        <pc:spChg chg="add del">
          <ac:chgData name="Tomáš Gongol" userId="6004f809-8ea5-41b2-b378-ad4f0af6f059" providerId="ADAL" clId="{21E0B221-2808-0646-94CA-B7A06A5200DC}" dt="2023-02-17T16:40:11.729" v="256" actId="22"/>
          <ac:spMkLst>
            <pc:docMk/>
            <pc:sldMk cId="3590303552" sldId="286"/>
            <ac:spMk id="5" creationId="{2768D9AF-CA6D-68A6-4A3A-4DF27F2133AA}"/>
          </ac:spMkLst>
        </pc:spChg>
        <pc:spChg chg="add del mod ord">
          <ac:chgData name="Tomáš Gongol" userId="6004f809-8ea5-41b2-b378-ad4f0af6f059" providerId="ADAL" clId="{21E0B221-2808-0646-94CA-B7A06A5200DC}" dt="2023-02-17T16:40:59.706" v="262" actId="478"/>
          <ac:spMkLst>
            <pc:docMk/>
            <pc:sldMk cId="3590303552" sldId="286"/>
            <ac:spMk id="7" creationId="{70EEFB4A-BA1A-DFA1-5F03-A9B0495F85D1}"/>
          </ac:spMkLst>
        </pc:spChg>
        <pc:spChg chg="add del mod ord">
          <ac:chgData name="Tomáš Gongol" userId="6004f809-8ea5-41b2-b378-ad4f0af6f059" providerId="ADAL" clId="{21E0B221-2808-0646-94CA-B7A06A5200DC}" dt="2023-02-17T16:41:01.156" v="263" actId="478"/>
          <ac:spMkLst>
            <pc:docMk/>
            <pc:sldMk cId="3590303552" sldId="286"/>
            <ac:spMk id="8" creationId="{D09D487A-A555-5E80-4767-2C2089651E25}"/>
          </ac:spMkLst>
        </pc:spChg>
        <pc:spChg chg="add mod ord">
          <ac:chgData name="Tomáš Gongol" userId="6004f809-8ea5-41b2-b378-ad4f0af6f059" providerId="ADAL" clId="{21E0B221-2808-0646-94CA-B7A06A5200DC}" dt="2023-02-17T16:44:00.717" v="334" actId="6549"/>
          <ac:spMkLst>
            <pc:docMk/>
            <pc:sldMk cId="3590303552" sldId="286"/>
            <ac:spMk id="9" creationId="{54C817A7-1681-7C94-B818-F67E7C7C7753}"/>
          </ac:spMkLst>
        </pc:spChg>
        <pc:picChg chg="add mod">
          <ac:chgData name="Tomáš Gongol" userId="6004f809-8ea5-41b2-b378-ad4f0af6f059" providerId="ADAL" clId="{21E0B221-2808-0646-94CA-B7A06A5200DC}" dt="2023-02-17T16:40:35.938" v="258" actId="1076"/>
          <ac:picMkLst>
            <pc:docMk/>
            <pc:sldMk cId="3590303552" sldId="286"/>
            <ac:picMk id="6" creationId="{A45E145E-096A-C36F-7E36-7C9B8ADEDF43}"/>
          </ac:picMkLst>
        </pc:picChg>
      </pc:sldChg>
      <pc:sldChg chg="addSp delSp modSp new mod modAnim">
        <pc:chgData name="Tomáš Gongol" userId="6004f809-8ea5-41b2-b378-ad4f0af6f059" providerId="ADAL" clId="{21E0B221-2808-0646-94CA-B7A06A5200DC}" dt="2023-02-17T16:48:35.783" v="348" actId="1076"/>
        <pc:sldMkLst>
          <pc:docMk/>
          <pc:sldMk cId="4289276024" sldId="287"/>
        </pc:sldMkLst>
        <pc:spChg chg="del">
          <ac:chgData name="Tomáš Gongol" userId="6004f809-8ea5-41b2-b378-ad4f0af6f059" providerId="ADAL" clId="{21E0B221-2808-0646-94CA-B7A06A5200DC}" dt="2023-02-17T16:48:20.667" v="345" actId="478"/>
          <ac:spMkLst>
            <pc:docMk/>
            <pc:sldMk cId="4289276024" sldId="287"/>
            <ac:spMk id="2" creationId="{AA054589-5562-27AE-1CCE-5F8EFAD9CDBB}"/>
          </ac:spMkLst>
        </pc:spChg>
        <pc:spChg chg="del mod">
          <ac:chgData name="Tomáš Gongol" userId="6004f809-8ea5-41b2-b378-ad4f0af6f059" providerId="ADAL" clId="{21E0B221-2808-0646-94CA-B7A06A5200DC}" dt="2023-02-17T16:48:18.396" v="344" actId="478"/>
          <ac:spMkLst>
            <pc:docMk/>
            <pc:sldMk cId="4289276024" sldId="287"/>
            <ac:spMk id="3" creationId="{ED04C90E-D354-8297-3C46-15D00C0E8C5C}"/>
          </ac:spMkLst>
        </pc:spChg>
        <pc:picChg chg="add mod">
          <ac:chgData name="Tomáš Gongol" userId="6004f809-8ea5-41b2-b378-ad4f0af6f059" providerId="ADAL" clId="{21E0B221-2808-0646-94CA-B7A06A5200DC}" dt="2023-02-17T16:48:35.783" v="348" actId="1076"/>
          <ac:picMkLst>
            <pc:docMk/>
            <pc:sldMk cId="4289276024" sldId="287"/>
            <ac:picMk id="4" creationId="{6544141D-063E-ECCC-2C9D-9BE1CA7A09BE}"/>
          </ac:picMkLst>
        </pc:picChg>
      </pc:sldChg>
      <pc:sldChg chg="addSp delSp modSp new mod">
        <pc:chgData name="Tomáš Gongol" userId="6004f809-8ea5-41b2-b378-ad4f0af6f059" providerId="ADAL" clId="{21E0B221-2808-0646-94CA-B7A06A5200DC}" dt="2023-02-17T16:59:17.629" v="439" actId="13782"/>
        <pc:sldMkLst>
          <pc:docMk/>
          <pc:sldMk cId="652752949" sldId="288"/>
        </pc:sldMkLst>
        <pc:spChg chg="add del mod">
          <ac:chgData name="Tomáš Gongol" userId="6004f809-8ea5-41b2-b378-ad4f0af6f059" providerId="ADAL" clId="{21E0B221-2808-0646-94CA-B7A06A5200DC}" dt="2023-02-17T16:51:29.192" v="365" actId="20577"/>
          <ac:spMkLst>
            <pc:docMk/>
            <pc:sldMk cId="652752949" sldId="288"/>
            <ac:spMk id="2" creationId="{F3CA4D42-E5D9-9B28-8DFE-3FDBD1B78B41}"/>
          </ac:spMkLst>
        </pc:spChg>
        <pc:spChg chg="del">
          <ac:chgData name="Tomáš Gongol" userId="6004f809-8ea5-41b2-b378-ad4f0af6f059" providerId="ADAL" clId="{21E0B221-2808-0646-94CA-B7A06A5200DC}" dt="2023-02-17T16:52:09.897" v="366" actId="1032"/>
          <ac:spMkLst>
            <pc:docMk/>
            <pc:sldMk cId="652752949" sldId="288"/>
            <ac:spMk id="3" creationId="{681C0901-9251-045F-ACFC-13D402C6EDAA}"/>
          </ac:spMkLst>
        </pc:spChg>
        <pc:graphicFrameChg chg="add mod modGraphic">
          <ac:chgData name="Tomáš Gongol" userId="6004f809-8ea5-41b2-b378-ad4f0af6f059" providerId="ADAL" clId="{21E0B221-2808-0646-94CA-B7A06A5200DC}" dt="2023-02-17T16:59:17.629" v="439" actId="13782"/>
          <ac:graphicFrameMkLst>
            <pc:docMk/>
            <pc:sldMk cId="652752949" sldId="288"/>
            <ac:graphicFrameMk id="4" creationId="{3D4730D8-B66E-B598-817E-88A53FE2A4D3}"/>
          </ac:graphicFrameMkLst>
        </pc:graphicFrameChg>
      </pc:sldChg>
      <pc:sldChg chg="addSp delSp modSp new mod setBg">
        <pc:chgData name="Tomáš Gongol" userId="6004f809-8ea5-41b2-b378-ad4f0af6f059" providerId="ADAL" clId="{21E0B221-2808-0646-94CA-B7A06A5200DC}" dt="2023-02-17T17:25:42.107" v="519" actId="26606"/>
        <pc:sldMkLst>
          <pc:docMk/>
          <pc:sldMk cId="2223539892" sldId="289"/>
        </pc:sldMkLst>
        <pc:spChg chg="del">
          <ac:chgData name="Tomáš Gongol" userId="6004f809-8ea5-41b2-b378-ad4f0af6f059" providerId="ADAL" clId="{21E0B221-2808-0646-94CA-B7A06A5200DC}" dt="2023-02-17T17:22:10.022" v="447" actId="478"/>
          <ac:spMkLst>
            <pc:docMk/>
            <pc:sldMk cId="2223539892" sldId="289"/>
            <ac:spMk id="2" creationId="{404CF728-3C59-12A1-F9E4-F01442416257}"/>
          </ac:spMkLst>
        </pc:spChg>
        <pc:spChg chg="mod ord">
          <ac:chgData name="Tomáš Gongol" userId="6004f809-8ea5-41b2-b378-ad4f0af6f059" providerId="ADAL" clId="{21E0B221-2808-0646-94CA-B7A06A5200DC}" dt="2023-02-17T17:25:42.107" v="519" actId="26606"/>
          <ac:spMkLst>
            <pc:docMk/>
            <pc:sldMk cId="2223539892" sldId="289"/>
            <ac:spMk id="3" creationId="{7D9241CA-6D74-1C6A-891C-7011B84E1761}"/>
          </ac:spMkLst>
        </pc:spChg>
        <pc:spChg chg="add del">
          <ac:chgData name="Tomáš Gongol" userId="6004f809-8ea5-41b2-b378-ad4f0af6f059" providerId="ADAL" clId="{21E0B221-2808-0646-94CA-B7A06A5200DC}" dt="2023-02-17T17:25:30.556" v="512" actId="26606"/>
          <ac:spMkLst>
            <pc:docMk/>
            <pc:sldMk cId="2223539892" sldId="289"/>
            <ac:spMk id="9" creationId="{0E3596DD-156A-473E-9BB3-C6A29F7574E9}"/>
          </ac:spMkLst>
        </pc:spChg>
        <pc:spChg chg="add del">
          <ac:chgData name="Tomáš Gongol" userId="6004f809-8ea5-41b2-b378-ad4f0af6f059" providerId="ADAL" clId="{21E0B221-2808-0646-94CA-B7A06A5200DC}" dt="2023-02-17T17:25:30.556" v="512" actId="26606"/>
          <ac:spMkLst>
            <pc:docMk/>
            <pc:sldMk cId="2223539892" sldId="289"/>
            <ac:spMk id="11" creationId="{2C46C4D6-C474-4E92-B52E-944C1118F7B6}"/>
          </ac:spMkLst>
        </pc:spChg>
        <pc:spChg chg="add del">
          <ac:chgData name="Tomáš Gongol" userId="6004f809-8ea5-41b2-b378-ad4f0af6f059" providerId="ADAL" clId="{21E0B221-2808-0646-94CA-B7A06A5200DC}" dt="2023-02-17T17:25:31.274" v="514" actId="26606"/>
          <ac:spMkLst>
            <pc:docMk/>
            <pc:sldMk cId="2223539892" sldId="289"/>
            <ac:spMk id="13" creationId="{5E39A796-BE83-48B1-B33F-35C4A32AAB57}"/>
          </ac:spMkLst>
        </pc:spChg>
        <pc:spChg chg="add del">
          <ac:chgData name="Tomáš Gongol" userId="6004f809-8ea5-41b2-b378-ad4f0af6f059" providerId="ADAL" clId="{21E0B221-2808-0646-94CA-B7A06A5200DC}" dt="2023-02-17T17:25:31.274" v="514" actId="26606"/>
          <ac:spMkLst>
            <pc:docMk/>
            <pc:sldMk cId="2223539892" sldId="289"/>
            <ac:spMk id="14" creationId="{72F84B47-E267-4194-8194-831DB7B5547F}"/>
          </ac:spMkLst>
        </pc:spChg>
        <pc:spChg chg="add del">
          <ac:chgData name="Tomáš Gongol" userId="6004f809-8ea5-41b2-b378-ad4f0af6f059" providerId="ADAL" clId="{21E0B221-2808-0646-94CA-B7A06A5200DC}" dt="2023-02-17T17:25:42.079" v="518" actId="26606"/>
          <ac:spMkLst>
            <pc:docMk/>
            <pc:sldMk cId="2223539892" sldId="289"/>
            <ac:spMk id="18" creationId="{EFF8DD6B-E2E6-4D3E-972B-A1131F4CE0A7}"/>
          </ac:spMkLst>
        </pc:spChg>
        <pc:spChg chg="add del">
          <ac:chgData name="Tomáš Gongol" userId="6004f809-8ea5-41b2-b378-ad4f0af6f059" providerId="ADAL" clId="{21E0B221-2808-0646-94CA-B7A06A5200DC}" dt="2023-02-17T17:25:42.079" v="518" actId="26606"/>
          <ac:spMkLst>
            <pc:docMk/>
            <pc:sldMk cId="2223539892" sldId="289"/>
            <ac:spMk id="19" creationId="{8E20FA99-AAAC-4AF3-9FAE-707420324F1C}"/>
          </ac:spMkLst>
        </pc:spChg>
        <pc:spChg chg="add del">
          <ac:chgData name="Tomáš Gongol" userId="6004f809-8ea5-41b2-b378-ad4f0af6f059" providerId="ADAL" clId="{21E0B221-2808-0646-94CA-B7A06A5200DC}" dt="2023-02-17T17:25:42.079" v="518" actId="26606"/>
          <ac:spMkLst>
            <pc:docMk/>
            <pc:sldMk cId="2223539892" sldId="289"/>
            <ac:spMk id="20" creationId="{9573BE85-6043-4C3A-A7DD-483A0A5FB740}"/>
          </ac:spMkLst>
        </pc:spChg>
        <pc:picChg chg="add mod">
          <ac:chgData name="Tomáš Gongol" userId="6004f809-8ea5-41b2-b378-ad4f0af6f059" providerId="ADAL" clId="{21E0B221-2808-0646-94CA-B7A06A5200DC}" dt="2023-02-17T17:25:42.107" v="519" actId="26606"/>
          <ac:picMkLst>
            <pc:docMk/>
            <pc:sldMk cId="2223539892" sldId="289"/>
            <ac:picMk id="4" creationId="{AB1E3A45-3ABF-C945-6D53-D7AF486B5832}"/>
          </ac:picMkLst>
        </pc:picChg>
        <pc:cxnChg chg="add del">
          <ac:chgData name="Tomáš Gongol" userId="6004f809-8ea5-41b2-b378-ad4f0af6f059" providerId="ADAL" clId="{21E0B221-2808-0646-94CA-B7A06A5200DC}" dt="2023-02-17T17:25:36.881" v="516" actId="26606"/>
          <ac:cxnSpMkLst>
            <pc:docMk/>
            <pc:sldMk cId="2223539892" sldId="289"/>
            <ac:cxnSpMk id="16" creationId="{A7F400EE-A8A5-48AF-B4D6-291B52C6F0B0}"/>
          </ac:cxnSpMkLst>
        </pc:cxnChg>
        <pc:cxnChg chg="add">
          <ac:chgData name="Tomáš Gongol" userId="6004f809-8ea5-41b2-b378-ad4f0af6f059" providerId="ADAL" clId="{21E0B221-2808-0646-94CA-B7A06A5200DC}" dt="2023-02-17T17:25:42.107" v="519" actId="26606"/>
          <ac:cxnSpMkLst>
            <pc:docMk/>
            <pc:sldMk cId="2223539892" sldId="289"/>
            <ac:cxnSpMk id="22" creationId="{A7F400EE-A8A5-48AF-B4D6-291B52C6F0B0}"/>
          </ac:cxnSpMkLst>
        </pc:cxnChg>
      </pc:sldChg>
      <pc:sldChg chg="addSp delSp modSp new mod">
        <pc:chgData name="Tomáš Gongol" userId="6004f809-8ea5-41b2-b378-ad4f0af6f059" providerId="ADAL" clId="{21E0B221-2808-0646-94CA-B7A06A5200DC}" dt="2023-02-17T17:28:37.513" v="552" actId="5793"/>
        <pc:sldMkLst>
          <pc:docMk/>
          <pc:sldMk cId="3737140857" sldId="290"/>
        </pc:sldMkLst>
        <pc:spChg chg="del">
          <ac:chgData name="Tomáš Gongol" userId="6004f809-8ea5-41b2-b378-ad4f0af6f059" providerId="ADAL" clId="{21E0B221-2808-0646-94CA-B7A06A5200DC}" dt="2023-02-17T17:28:27.801" v="526" actId="478"/>
          <ac:spMkLst>
            <pc:docMk/>
            <pc:sldMk cId="3737140857" sldId="290"/>
            <ac:spMk id="2" creationId="{81F458A3-0C92-989B-084C-015E58A0B371}"/>
          </ac:spMkLst>
        </pc:spChg>
        <pc:spChg chg="mod">
          <ac:chgData name="Tomáš Gongol" userId="6004f809-8ea5-41b2-b378-ad4f0af6f059" providerId="ADAL" clId="{21E0B221-2808-0646-94CA-B7A06A5200DC}" dt="2023-02-17T17:28:37.513" v="552" actId="5793"/>
          <ac:spMkLst>
            <pc:docMk/>
            <pc:sldMk cId="3737140857" sldId="290"/>
            <ac:spMk id="3" creationId="{37D9289A-88EF-53A6-4E55-56086C1A4106}"/>
          </ac:spMkLst>
        </pc:spChg>
        <pc:picChg chg="add mod">
          <ac:chgData name="Tomáš Gongol" userId="6004f809-8ea5-41b2-b378-ad4f0af6f059" providerId="ADAL" clId="{21E0B221-2808-0646-94CA-B7A06A5200DC}" dt="2023-02-17T17:28:22.639" v="524" actId="1076"/>
          <ac:picMkLst>
            <pc:docMk/>
            <pc:sldMk cId="3737140857" sldId="290"/>
            <ac:picMk id="4" creationId="{A750081B-03E5-910D-CA3B-74B634006A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F356F-485F-3541-AC11-B12AB843742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744AB22-7CC8-2649-9780-931084348EC9}">
      <dgm:prSet phldrT="[Text]"/>
      <dgm:spPr/>
      <dgm:t>
        <a:bodyPr/>
        <a:lstStyle/>
        <a:p>
          <a:r>
            <a:rPr lang="en-GB" b="0" i="0" u="none" dirty="0"/>
            <a:t>Thomas Hobbes believed that if a state is the only one to use violence then it will ensure peace.</a:t>
          </a:r>
          <a:endParaRPr lang="en-GB" dirty="0"/>
        </a:p>
      </dgm:t>
    </dgm:pt>
    <dgm:pt modelId="{7C16811D-C8B5-524E-AA80-AA6723BC8C30}" type="parTrans" cxnId="{9267E520-F1D2-9949-A8B0-726D4900ACB8}">
      <dgm:prSet/>
      <dgm:spPr/>
      <dgm:t>
        <a:bodyPr/>
        <a:lstStyle/>
        <a:p>
          <a:endParaRPr lang="en-GB"/>
        </a:p>
      </dgm:t>
    </dgm:pt>
    <dgm:pt modelId="{1FD6F96C-BE24-D545-B0FC-65723C34ADA0}" type="sibTrans" cxnId="{9267E520-F1D2-9949-A8B0-726D4900ACB8}">
      <dgm:prSet/>
      <dgm:spPr/>
      <dgm:t>
        <a:bodyPr/>
        <a:lstStyle/>
        <a:p>
          <a:endParaRPr lang="en-GB"/>
        </a:p>
      </dgm:t>
    </dgm:pt>
    <dgm:pt modelId="{452F1944-856E-0543-B76B-11C14D1545B9}">
      <dgm:prSet phldrT="[Text]"/>
      <dgm:spPr/>
      <dgm:t>
        <a:bodyPr/>
        <a:lstStyle/>
        <a:p>
          <a:r>
            <a:rPr lang="en-GB" b="0" i="0" u="none" dirty="0"/>
            <a:t>Thomas Hobbes's Leviathan has never abused its power.</a:t>
          </a:r>
          <a:endParaRPr lang="en-GB" dirty="0"/>
        </a:p>
      </dgm:t>
    </dgm:pt>
    <dgm:pt modelId="{9F32AE90-7649-0A40-A64D-A52BFC124A2B}" type="parTrans" cxnId="{3A08E1A4-DEC7-AA4A-95B9-5DE806AF3548}">
      <dgm:prSet/>
      <dgm:spPr/>
      <dgm:t>
        <a:bodyPr/>
        <a:lstStyle/>
        <a:p>
          <a:endParaRPr lang="en-GB"/>
        </a:p>
      </dgm:t>
    </dgm:pt>
    <dgm:pt modelId="{1D06ED2F-1D7E-D04D-B485-C7F32BD7066B}" type="sibTrans" cxnId="{3A08E1A4-DEC7-AA4A-95B9-5DE806AF3548}">
      <dgm:prSet/>
      <dgm:spPr/>
      <dgm:t>
        <a:bodyPr/>
        <a:lstStyle/>
        <a:p>
          <a:endParaRPr lang="en-GB"/>
        </a:p>
      </dgm:t>
    </dgm:pt>
    <dgm:pt modelId="{FE579673-7939-7E4D-AD81-5D2ED6ED449F}">
      <dgm:prSet phldrT="[Text]"/>
      <dgm:spPr/>
      <dgm:t>
        <a:bodyPr/>
        <a:lstStyle/>
        <a:p>
          <a:r>
            <a:rPr lang="en-GB" b="0" i="0" u="none" dirty="0"/>
            <a:t>In that scenario the state </a:t>
          </a:r>
          <a:r>
            <a:rPr lang="en-GB" b="0" i="0" u="none" dirty="0" err="1"/>
            <a:t>controled</a:t>
          </a:r>
          <a:r>
            <a:rPr lang="en-GB" b="0" i="0" u="none" dirty="0"/>
            <a:t> police and administration.</a:t>
          </a:r>
          <a:endParaRPr lang="en-GB" dirty="0"/>
        </a:p>
      </dgm:t>
    </dgm:pt>
    <dgm:pt modelId="{5A5ACBE9-86CF-2249-92FE-DF780C21DE75}" type="parTrans" cxnId="{ECBAA870-7E32-B646-8EE1-157199DCBA8B}">
      <dgm:prSet/>
      <dgm:spPr/>
      <dgm:t>
        <a:bodyPr/>
        <a:lstStyle/>
        <a:p>
          <a:endParaRPr lang="en-GB"/>
        </a:p>
      </dgm:t>
    </dgm:pt>
    <dgm:pt modelId="{087FAE05-A6BA-3C4D-83F8-BDDEA7A0D571}" type="sibTrans" cxnId="{ECBAA870-7E32-B646-8EE1-157199DCBA8B}">
      <dgm:prSet/>
      <dgm:spPr/>
      <dgm:t>
        <a:bodyPr/>
        <a:lstStyle/>
        <a:p>
          <a:endParaRPr lang="en-GB"/>
        </a:p>
      </dgm:t>
    </dgm:pt>
    <dgm:pt modelId="{2DF48C6D-A0A3-0748-BA75-C67279EB0B28}">
      <dgm:prSet/>
      <dgm:spPr/>
      <dgm:t>
        <a:bodyPr/>
        <a:lstStyle/>
        <a:p>
          <a:r>
            <a:rPr lang="en-GB" b="0" i="0" u="none"/>
            <a:t>Solution is to distribute the state's power into four branches.</a:t>
          </a:r>
          <a:endParaRPr lang="en-GB" dirty="0"/>
        </a:p>
      </dgm:t>
    </dgm:pt>
    <dgm:pt modelId="{29040D98-8B90-D64E-9C8D-E7AC825F4540}" type="parTrans" cxnId="{6E8AB53E-176B-E347-9CE1-67F4CC79C6AA}">
      <dgm:prSet/>
      <dgm:spPr/>
      <dgm:t>
        <a:bodyPr/>
        <a:lstStyle/>
        <a:p>
          <a:endParaRPr lang="en-GB"/>
        </a:p>
      </dgm:t>
    </dgm:pt>
    <dgm:pt modelId="{6C415EBD-93F8-9E42-A176-4A0E3422518E}" type="sibTrans" cxnId="{6E8AB53E-176B-E347-9CE1-67F4CC79C6AA}">
      <dgm:prSet/>
      <dgm:spPr/>
      <dgm:t>
        <a:bodyPr/>
        <a:lstStyle/>
        <a:p>
          <a:endParaRPr lang="en-GB"/>
        </a:p>
      </dgm:t>
    </dgm:pt>
    <dgm:pt modelId="{6E341062-E44A-D24E-B4E3-6A8635539F63}">
      <dgm:prSet/>
      <dgm:spPr/>
      <dgm:t>
        <a:bodyPr/>
        <a:lstStyle/>
        <a:p>
          <a:r>
            <a:rPr lang="en-GB" b="0" i="0" u="none"/>
            <a:t>In Germany, the branches of power are dependent on each other.</a:t>
          </a:r>
          <a:endParaRPr lang="en-GB" dirty="0"/>
        </a:p>
      </dgm:t>
    </dgm:pt>
    <dgm:pt modelId="{53D0D783-1812-9D42-88C2-216FAB63EE57}" type="parTrans" cxnId="{D6CEFB0C-C2BB-7643-87B1-4BBD6E56FA77}">
      <dgm:prSet/>
      <dgm:spPr/>
      <dgm:t>
        <a:bodyPr/>
        <a:lstStyle/>
        <a:p>
          <a:endParaRPr lang="en-GB"/>
        </a:p>
      </dgm:t>
    </dgm:pt>
    <dgm:pt modelId="{5AD4E6FB-82A8-164D-B46B-01549CC197B4}" type="sibTrans" cxnId="{D6CEFB0C-C2BB-7643-87B1-4BBD6E56FA77}">
      <dgm:prSet/>
      <dgm:spPr/>
      <dgm:t>
        <a:bodyPr/>
        <a:lstStyle/>
        <a:p>
          <a:endParaRPr lang="en-GB"/>
        </a:p>
      </dgm:t>
    </dgm:pt>
    <dgm:pt modelId="{D0923E2B-85F8-DA42-8A3A-EC1D57EB4B30}">
      <dgm:prSet/>
      <dgm:spPr/>
      <dgm:t>
        <a:bodyPr/>
        <a:lstStyle/>
        <a:p>
          <a:r>
            <a:rPr lang="en-GB" b="0" i="0" u="none" dirty="0"/>
            <a:t>Authority is distributed merely at the highest level.</a:t>
          </a:r>
          <a:endParaRPr lang="en-GB" dirty="0"/>
        </a:p>
      </dgm:t>
    </dgm:pt>
    <dgm:pt modelId="{D9FD748F-E9C0-3A4E-9A7B-E1BD4266AAE5}" type="parTrans" cxnId="{C9D8A61F-2254-6042-894A-D8B4A906CC59}">
      <dgm:prSet/>
      <dgm:spPr/>
      <dgm:t>
        <a:bodyPr/>
        <a:lstStyle/>
        <a:p>
          <a:endParaRPr lang="en-GB"/>
        </a:p>
      </dgm:t>
    </dgm:pt>
    <dgm:pt modelId="{55EB6748-0791-C340-B0BD-0A801A58CEA1}" type="sibTrans" cxnId="{C9D8A61F-2254-6042-894A-D8B4A906CC59}">
      <dgm:prSet/>
      <dgm:spPr/>
      <dgm:t>
        <a:bodyPr/>
        <a:lstStyle/>
        <a:p>
          <a:endParaRPr lang="en-GB"/>
        </a:p>
      </dgm:t>
    </dgm:pt>
    <dgm:pt modelId="{9034D39F-024C-2A4A-9C5B-4A4CA41E4085}">
      <dgm:prSet/>
      <dgm:spPr/>
      <dgm:t>
        <a:bodyPr/>
        <a:lstStyle/>
        <a:p>
          <a:r>
            <a:rPr lang="en-GB" b="0" i="0" u="none"/>
            <a:t>It can be easy to monopolize power.</a:t>
          </a:r>
          <a:endParaRPr lang="en-GB" dirty="0"/>
        </a:p>
      </dgm:t>
    </dgm:pt>
    <dgm:pt modelId="{C0FB8FAE-09A4-514F-870D-6A97BED0F602}" type="parTrans" cxnId="{A14B9A20-2C06-394D-A30C-FE42B7AC2093}">
      <dgm:prSet/>
      <dgm:spPr/>
      <dgm:t>
        <a:bodyPr/>
        <a:lstStyle/>
        <a:p>
          <a:endParaRPr lang="en-GB"/>
        </a:p>
      </dgm:t>
    </dgm:pt>
    <dgm:pt modelId="{7506406B-E454-8B4F-9B03-5A286F8CEEDC}" type="sibTrans" cxnId="{A14B9A20-2C06-394D-A30C-FE42B7AC2093}">
      <dgm:prSet/>
      <dgm:spPr/>
      <dgm:t>
        <a:bodyPr/>
        <a:lstStyle/>
        <a:p>
          <a:endParaRPr lang="en-GB"/>
        </a:p>
      </dgm:t>
    </dgm:pt>
    <dgm:pt modelId="{441EC44D-B939-4448-BAD7-DFF5D7B75C83}">
      <dgm:prSet/>
      <dgm:spPr/>
      <dgm:t>
        <a:bodyPr/>
        <a:lstStyle/>
        <a:p>
          <a:r>
            <a:rPr lang="en-GB" b="0" i="0" u="none"/>
            <a:t>Due to the separation of powers, everyone is protected from violence.</a:t>
          </a:r>
          <a:endParaRPr lang="en-GB"/>
        </a:p>
      </dgm:t>
    </dgm:pt>
    <dgm:pt modelId="{AF2E53F8-E831-F748-ACEA-CC2724745BF2}" type="parTrans" cxnId="{69F12C39-9B2C-AB44-B1BB-748A8A5D4C83}">
      <dgm:prSet/>
      <dgm:spPr/>
      <dgm:t>
        <a:bodyPr/>
        <a:lstStyle/>
        <a:p>
          <a:endParaRPr lang="en-GB"/>
        </a:p>
      </dgm:t>
    </dgm:pt>
    <dgm:pt modelId="{7FDB1740-2B9E-9242-8F0A-DF21B005E9A1}" type="sibTrans" cxnId="{69F12C39-9B2C-AB44-B1BB-748A8A5D4C83}">
      <dgm:prSet/>
      <dgm:spPr/>
      <dgm:t>
        <a:bodyPr/>
        <a:lstStyle/>
        <a:p>
          <a:endParaRPr lang="en-GB"/>
        </a:p>
      </dgm:t>
    </dgm:pt>
    <dgm:pt modelId="{EB428E40-2AF5-8445-A581-BFD6403DDBA2}" type="pres">
      <dgm:prSet presAssocID="{E25F356F-485F-3541-AC11-B12AB8437428}" presName="diagram" presStyleCnt="0">
        <dgm:presLayoutVars>
          <dgm:dir/>
          <dgm:resizeHandles val="exact"/>
        </dgm:presLayoutVars>
      </dgm:prSet>
      <dgm:spPr/>
    </dgm:pt>
    <dgm:pt modelId="{636080FF-21F6-564B-8ACB-8A83568AC29E}" type="pres">
      <dgm:prSet presAssocID="{5744AB22-7CC8-2649-9780-931084348EC9}" presName="node" presStyleLbl="node1" presStyleIdx="0" presStyleCnt="8">
        <dgm:presLayoutVars>
          <dgm:bulletEnabled val="1"/>
        </dgm:presLayoutVars>
      </dgm:prSet>
      <dgm:spPr/>
    </dgm:pt>
    <dgm:pt modelId="{57346229-C763-E649-93D1-8FD04A91ADDC}" type="pres">
      <dgm:prSet presAssocID="{1FD6F96C-BE24-D545-B0FC-65723C34ADA0}" presName="sibTrans" presStyleCnt="0"/>
      <dgm:spPr/>
    </dgm:pt>
    <dgm:pt modelId="{5E69489E-D0F0-974C-AC33-4B9E9280AEBA}" type="pres">
      <dgm:prSet presAssocID="{452F1944-856E-0543-B76B-11C14D1545B9}" presName="node" presStyleLbl="node1" presStyleIdx="1" presStyleCnt="8">
        <dgm:presLayoutVars>
          <dgm:bulletEnabled val="1"/>
        </dgm:presLayoutVars>
      </dgm:prSet>
      <dgm:spPr/>
    </dgm:pt>
    <dgm:pt modelId="{6FF73CFD-FFCF-2047-AE2B-D97864027882}" type="pres">
      <dgm:prSet presAssocID="{1D06ED2F-1D7E-D04D-B485-C7F32BD7066B}" presName="sibTrans" presStyleCnt="0"/>
      <dgm:spPr/>
    </dgm:pt>
    <dgm:pt modelId="{52C161C7-0AB6-584A-A5AE-050A2C4AD882}" type="pres">
      <dgm:prSet presAssocID="{FE579673-7939-7E4D-AD81-5D2ED6ED449F}" presName="node" presStyleLbl="node1" presStyleIdx="2" presStyleCnt="8">
        <dgm:presLayoutVars>
          <dgm:bulletEnabled val="1"/>
        </dgm:presLayoutVars>
      </dgm:prSet>
      <dgm:spPr/>
    </dgm:pt>
    <dgm:pt modelId="{50AE3F3A-60CC-D043-A95D-3378107BF812}" type="pres">
      <dgm:prSet presAssocID="{087FAE05-A6BA-3C4D-83F8-BDDEA7A0D571}" presName="sibTrans" presStyleCnt="0"/>
      <dgm:spPr/>
    </dgm:pt>
    <dgm:pt modelId="{26F31FE0-0094-A147-B33F-DD6E3E340C40}" type="pres">
      <dgm:prSet presAssocID="{2DF48C6D-A0A3-0748-BA75-C67279EB0B28}" presName="node" presStyleLbl="node1" presStyleIdx="3" presStyleCnt="8">
        <dgm:presLayoutVars>
          <dgm:bulletEnabled val="1"/>
        </dgm:presLayoutVars>
      </dgm:prSet>
      <dgm:spPr/>
    </dgm:pt>
    <dgm:pt modelId="{4808ECF5-07E4-1243-8F64-B654A5277395}" type="pres">
      <dgm:prSet presAssocID="{6C415EBD-93F8-9E42-A176-4A0E3422518E}" presName="sibTrans" presStyleCnt="0"/>
      <dgm:spPr/>
    </dgm:pt>
    <dgm:pt modelId="{11C694DA-2C02-2541-8BAE-72B4FE6C0F1A}" type="pres">
      <dgm:prSet presAssocID="{6E341062-E44A-D24E-B4E3-6A8635539F63}" presName="node" presStyleLbl="node1" presStyleIdx="4" presStyleCnt="8">
        <dgm:presLayoutVars>
          <dgm:bulletEnabled val="1"/>
        </dgm:presLayoutVars>
      </dgm:prSet>
      <dgm:spPr/>
    </dgm:pt>
    <dgm:pt modelId="{57D5D1BC-F409-7B48-BE24-42B2B8DA22F7}" type="pres">
      <dgm:prSet presAssocID="{5AD4E6FB-82A8-164D-B46B-01549CC197B4}" presName="sibTrans" presStyleCnt="0"/>
      <dgm:spPr/>
    </dgm:pt>
    <dgm:pt modelId="{0506C9FB-36D5-324E-96FE-BE0676471D23}" type="pres">
      <dgm:prSet presAssocID="{D0923E2B-85F8-DA42-8A3A-EC1D57EB4B30}" presName="node" presStyleLbl="node1" presStyleIdx="5" presStyleCnt="8">
        <dgm:presLayoutVars>
          <dgm:bulletEnabled val="1"/>
        </dgm:presLayoutVars>
      </dgm:prSet>
      <dgm:spPr/>
    </dgm:pt>
    <dgm:pt modelId="{8D84D32E-F29D-2C49-827A-827B713B60BE}" type="pres">
      <dgm:prSet presAssocID="{55EB6748-0791-C340-B0BD-0A801A58CEA1}" presName="sibTrans" presStyleCnt="0"/>
      <dgm:spPr/>
    </dgm:pt>
    <dgm:pt modelId="{914E1FA8-7C73-3D4C-BA3B-4E850929C5F2}" type="pres">
      <dgm:prSet presAssocID="{9034D39F-024C-2A4A-9C5B-4A4CA41E4085}" presName="node" presStyleLbl="node1" presStyleIdx="6" presStyleCnt="8">
        <dgm:presLayoutVars>
          <dgm:bulletEnabled val="1"/>
        </dgm:presLayoutVars>
      </dgm:prSet>
      <dgm:spPr/>
    </dgm:pt>
    <dgm:pt modelId="{0924901E-AF60-454F-9C24-18BADD556DF6}" type="pres">
      <dgm:prSet presAssocID="{7506406B-E454-8B4F-9B03-5A286F8CEEDC}" presName="sibTrans" presStyleCnt="0"/>
      <dgm:spPr/>
    </dgm:pt>
    <dgm:pt modelId="{B3CDCE79-EA7B-1C4A-A488-C4B6F2BDB7AE}" type="pres">
      <dgm:prSet presAssocID="{441EC44D-B939-4448-BAD7-DFF5D7B75C83}" presName="node" presStyleLbl="node1" presStyleIdx="7" presStyleCnt="8">
        <dgm:presLayoutVars>
          <dgm:bulletEnabled val="1"/>
        </dgm:presLayoutVars>
      </dgm:prSet>
      <dgm:spPr/>
    </dgm:pt>
  </dgm:ptLst>
  <dgm:cxnLst>
    <dgm:cxn modelId="{D6CEFB0C-C2BB-7643-87B1-4BBD6E56FA77}" srcId="{E25F356F-485F-3541-AC11-B12AB8437428}" destId="{6E341062-E44A-D24E-B4E3-6A8635539F63}" srcOrd="4" destOrd="0" parTransId="{53D0D783-1812-9D42-88C2-216FAB63EE57}" sibTransId="{5AD4E6FB-82A8-164D-B46B-01549CC197B4}"/>
    <dgm:cxn modelId="{C9D8A61F-2254-6042-894A-D8B4A906CC59}" srcId="{E25F356F-485F-3541-AC11-B12AB8437428}" destId="{D0923E2B-85F8-DA42-8A3A-EC1D57EB4B30}" srcOrd="5" destOrd="0" parTransId="{D9FD748F-E9C0-3A4E-9A7B-E1BD4266AAE5}" sibTransId="{55EB6748-0791-C340-B0BD-0A801A58CEA1}"/>
    <dgm:cxn modelId="{A14B9A20-2C06-394D-A30C-FE42B7AC2093}" srcId="{E25F356F-485F-3541-AC11-B12AB8437428}" destId="{9034D39F-024C-2A4A-9C5B-4A4CA41E4085}" srcOrd="6" destOrd="0" parTransId="{C0FB8FAE-09A4-514F-870D-6A97BED0F602}" sibTransId="{7506406B-E454-8B4F-9B03-5A286F8CEEDC}"/>
    <dgm:cxn modelId="{9267E520-F1D2-9949-A8B0-726D4900ACB8}" srcId="{E25F356F-485F-3541-AC11-B12AB8437428}" destId="{5744AB22-7CC8-2649-9780-931084348EC9}" srcOrd="0" destOrd="0" parTransId="{7C16811D-C8B5-524E-AA80-AA6723BC8C30}" sibTransId="{1FD6F96C-BE24-D545-B0FC-65723C34ADA0}"/>
    <dgm:cxn modelId="{69F12C39-9B2C-AB44-B1BB-748A8A5D4C83}" srcId="{E25F356F-485F-3541-AC11-B12AB8437428}" destId="{441EC44D-B939-4448-BAD7-DFF5D7B75C83}" srcOrd="7" destOrd="0" parTransId="{AF2E53F8-E831-F748-ACEA-CC2724745BF2}" sibTransId="{7FDB1740-2B9E-9242-8F0A-DF21B005E9A1}"/>
    <dgm:cxn modelId="{6695C83D-565E-DC43-9B41-35A6EDEFEB9D}" type="presOf" srcId="{6E341062-E44A-D24E-B4E3-6A8635539F63}" destId="{11C694DA-2C02-2541-8BAE-72B4FE6C0F1A}" srcOrd="0" destOrd="0" presId="urn:microsoft.com/office/officeart/2005/8/layout/default"/>
    <dgm:cxn modelId="{6E8AB53E-176B-E347-9CE1-67F4CC79C6AA}" srcId="{E25F356F-485F-3541-AC11-B12AB8437428}" destId="{2DF48C6D-A0A3-0748-BA75-C67279EB0B28}" srcOrd="3" destOrd="0" parTransId="{29040D98-8B90-D64E-9C8D-E7AC825F4540}" sibTransId="{6C415EBD-93F8-9E42-A176-4A0E3422518E}"/>
    <dgm:cxn modelId="{B7B26B40-FCC6-2940-AB57-D20368FF0196}" type="presOf" srcId="{9034D39F-024C-2A4A-9C5B-4A4CA41E4085}" destId="{914E1FA8-7C73-3D4C-BA3B-4E850929C5F2}" srcOrd="0" destOrd="0" presId="urn:microsoft.com/office/officeart/2005/8/layout/default"/>
    <dgm:cxn modelId="{8BBB974C-1AFE-8C48-9125-03F172E498CC}" type="presOf" srcId="{452F1944-856E-0543-B76B-11C14D1545B9}" destId="{5E69489E-D0F0-974C-AC33-4B9E9280AEBA}" srcOrd="0" destOrd="0" presId="urn:microsoft.com/office/officeart/2005/8/layout/default"/>
    <dgm:cxn modelId="{4610FB50-1273-7E4E-9053-2462E6B99FD8}" type="presOf" srcId="{5744AB22-7CC8-2649-9780-931084348EC9}" destId="{636080FF-21F6-564B-8ACB-8A83568AC29E}" srcOrd="0" destOrd="0" presId="urn:microsoft.com/office/officeart/2005/8/layout/default"/>
    <dgm:cxn modelId="{ECBAA870-7E32-B646-8EE1-157199DCBA8B}" srcId="{E25F356F-485F-3541-AC11-B12AB8437428}" destId="{FE579673-7939-7E4D-AD81-5D2ED6ED449F}" srcOrd="2" destOrd="0" parTransId="{5A5ACBE9-86CF-2249-92FE-DF780C21DE75}" sibTransId="{087FAE05-A6BA-3C4D-83F8-BDDEA7A0D571}"/>
    <dgm:cxn modelId="{A387539B-E1BE-0948-A57B-A6E986D89312}" type="presOf" srcId="{FE579673-7939-7E4D-AD81-5D2ED6ED449F}" destId="{52C161C7-0AB6-584A-A5AE-050A2C4AD882}" srcOrd="0" destOrd="0" presId="urn:microsoft.com/office/officeart/2005/8/layout/default"/>
    <dgm:cxn modelId="{BDCDFDA1-1774-534E-8960-F37E618A4BE8}" type="presOf" srcId="{D0923E2B-85F8-DA42-8A3A-EC1D57EB4B30}" destId="{0506C9FB-36D5-324E-96FE-BE0676471D23}" srcOrd="0" destOrd="0" presId="urn:microsoft.com/office/officeart/2005/8/layout/default"/>
    <dgm:cxn modelId="{3A08E1A4-DEC7-AA4A-95B9-5DE806AF3548}" srcId="{E25F356F-485F-3541-AC11-B12AB8437428}" destId="{452F1944-856E-0543-B76B-11C14D1545B9}" srcOrd="1" destOrd="0" parTransId="{9F32AE90-7649-0A40-A64D-A52BFC124A2B}" sibTransId="{1D06ED2F-1D7E-D04D-B485-C7F32BD7066B}"/>
    <dgm:cxn modelId="{624B06BF-4C9C-C04E-AA09-ACCB1E2C4D0E}" type="presOf" srcId="{441EC44D-B939-4448-BAD7-DFF5D7B75C83}" destId="{B3CDCE79-EA7B-1C4A-A488-C4B6F2BDB7AE}" srcOrd="0" destOrd="0" presId="urn:microsoft.com/office/officeart/2005/8/layout/default"/>
    <dgm:cxn modelId="{28E534D8-B553-6B44-88E5-F53723A232E2}" type="presOf" srcId="{E25F356F-485F-3541-AC11-B12AB8437428}" destId="{EB428E40-2AF5-8445-A581-BFD6403DDBA2}" srcOrd="0" destOrd="0" presId="urn:microsoft.com/office/officeart/2005/8/layout/default"/>
    <dgm:cxn modelId="{BB5CB4E8-C200-CC42-A053-EA3B8995A2EB}" type="presOf" srcId="{2DF48C6D-A0A3-0748-BA75-C67279EB0B28}" destId="{26F31FE0-0094-A147-B33F-DD6E3E340C40}" srcOrd="0" destOrd="0" presId="urn:microsoft.com/office/officeart/2005/8/layout/default"/>
    <dgm:cxn modelId="{911A79EF-0823-E347-A612-1188C9F084E9}" type="presParOf" srcId="{EB428E40-2AF5-8445-A581-BFD6403DDBA2}" destId="{636080FF-21F6-564B-8ACB-8A83568AC29E}" srcOrd="0" destOrd="0" presId="urn:microsoft.com/office/officeart/2005/8/layout/default"/>
    <dgm:cxn modelId="{6094DFDB-DBEF-C049-A652-DA59BB60B90F}" type="presParOf" srcId="{EB428E40-2AF5-8445-A581-BFD6403DDBA2}" destId="{57346229-C763-E649-93D1-8FD04A91ADDC}" srcOrd="1" destOrd="0" presId="urn:microsoft.com/office/officeart/2005/8/layout/default"/>
    <dgm:cxn modelId="{0FC8DB70-3771-9340-9ED2-ADF00E3BBD45}" type="presParOf" srcId="{EB428E40-2AF5-8445-A581-BFD6403DDBA2}" destId="{5E69489E-D0F0-974C-AC33-4B9E9280AEBA}" srcOrd="2" destOrd="0" presId="urn:microsoft.com/office/officeart/2005/8/layout/default"/>
    <dgm:cxn modelId="{A27B3B4F-8A6B-9A45-A4D6-9C84A03F1EAE}" type="presParOf" srcId="{EB428E40-2AF5-8445-A581-BFD6403DDBA2}" destId="{6FF73CFD-FFCF-2047-AE2B-D97864027882}" srcOrd="3" destOrd="0" presId="urn:microsoft.com/office/officeart/2005/8/layout/default"/>
    <dgm:cxn modelId="{51F40A87-9CE0-074D-A8EC-E6E6468A5BE5}" type="presParOf" srcId="{EB428E40-2AF5-8445-A581-BFD6403DDBA2}" destId="{52C161C7-0AB6-584A-A5AE-050A2C4AD882}" srcOrd="4" destOrd="0" presId="urn:microsoft.com/office/officeart/2005/8/layout/default"/>
    <dgm:cxn modelId="{24612BA9-6DE2-BE41-B38A-6C7FB3AA10F1}" type="presParOf" srcId="{EB428E40-2AF5-8445-A581-BFD6403DDBA2}" destId="{50AE3F3A-60CC-D043-A95D-3378107BF812}" srcOrd="5" destOrd="0" presId="urn:microsoft.com/office/officeart/2005/8/layout/default"/>
    <dgm:cxn modelId="{944236EA-EA7D-814E-8378-360C275E1772}" type="presParOf" srcId="{EB428E40-2AF5-8445-A581-BFD6403DDBA2}" destId="{26F31FE0-0094-A147-B33F-DD6E3E340C40}" srcOrd="6" destOrd="0" presId="urn:microsoft.com/office/officeart/2005/8/layout/default"/>
    <dgm:cxn modelId="{1F013E87-36F0-5142-9840-EA3313E3898D}" type="presParOf" srcId="{EB428E40-2AF5-8445-A581-BFD6403DDBA2}" destId="{4808ECF5-07E4-1243-8F64-B654A5277395}" srcOrd="7" destOrd="0" presId="urn:microsoft.com/office/officeart/2005/8/layout/default"/>
    <dgm:cxn modelId="{D1E39C21-94E2-3E4E-927C-99FD1E46380C}" type="presParOf" srcId="{EB428E40-2AF5-8445-A581-BFD6403DDBA2}" destId="{11C694DA-2C02-2541-8BAE-72B4FE6C0F1A}" srcOrd="8" destOrd="0" presId="urn:microsoft.com/office/officeart/2005/8/layout/default"/>
    <dgm:cxn modelId="{D300151A-30E2-894F-B907-F7E15D1BF14A}" type="presParOf" srcId="{EB428E40-2AF5-8445-A581-BFD6403DDBA2}" destId="{57D5D1BC-F409-7B48-BE24-42B2B8DA22F7}" srcOrd="9" destOrd="0" presId="urn:microsoft.com/office/officeart/2005/8/layout/default"/>
    <dgm:cxn modelId="{5EA8D2C7-B157-6342-8FF8-A7DF427A1017}" type="presParOf" srcId="{EB428E40-2AF5-8445-A581-BFD6403DDBA2}" destId="{0506C9FB-36D5-324E-96FE-BE0676471D23}" srcOrd="10" destOrd="0" presId="urn:microsoft.com/office/officeart/2005/8/layout/default"/>
    <dgm:cxn modelId="{A807AF2F-9D8C-0F46-A828-8D55860095DA}" type="presParOf" srcId="{EB428E40-2AF5-8445-A581-BFD6403DDBA2}" destId="{8D84D32E-F29D-2C49-827A-827B713B60BE}" srcOrd="11" destOrd="0" presId="urn:microsoft.com/office/officeart/2005/8/layout/default"/>
    <dgm:cxn modelId="{A46F8BAA-3632-D147-AED7-F2901A0BD045}" type="presParOf" srcId="{EB428E40-2AF5-8445-A581-BFD6403DDBA2}" destId="{914E1FA8-7C73-3D4C-BA3B-4E850929C5F2}" srcOrd="12" destOrd="0" presId="urn:microsoft.com/office/officeart/2005/8/layout/default"/>
    <dgm:cxn modelId="{30180DF4-7F9C-4643-90FE-3E23EC07FFAE}" type="presParOf" srcId="{EB428E40-2AF5-8445-A581-BFD6403DDBA2}" destId="{0924901E-AF60-454F-9C24-18BADD556DF6}" srcOrd="13" destOrd="0" presId="urn:microsoft.com/office/officeart/2005/8/layout/default"/>
    <dgm:cxn modelId="{06FDA843-10BF-EE44-A3F2-8BC41C834978}" type="presParOf" srcId="{EB428E40-2AF5-8445-A581-BFD6403DDBA2}" destId="{B3CDCE79-EA7B-1C4A-A488-C4B6F2BDB7A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80FF-21F6-564B-8ACB-8A83568AC29E}">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dirty="0"/>
            <a:t>Thomas Hobbes believed that if a state is the only one to use violence then it will ensure peace.</a:t>
          </a:r>
          <a:endParaRPr lang="en-GB" sz="1800" kern="1200" dirty="0"/>
        </a:p>
      </dsp:txBody>
      <dsp:txXfrm>
        <a:off x="3080" y="587032"/>
        <a:ext cx="2444055" cy="1466433"/>
      </dsp:txXfrm>
    </dsp:sp>
    <dsp:sp modelId="{5E69489E-D0F0-974C-AC33-4B9E9280AEBA}">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dirty="0"/>
            <a:t>Thomas Hobbes's Leviathan has never abused its power.</a:t>
          </a:r>
          <a:endParaRPr lang="en-GB" sz="1800" kern="1200" dirty="0"/>
        </a:p>
      </dsp:txBody>
      <dsp:txXfrm>
        <a:off x="2691541" y="587032"/>
        <a:ext cx="2444055" cy="1466433"/>
      </dsp:txXfrm>
    </dsp:sp>
    <dsp:sp modelId="{52C161C7-0AB6-584A-A5AE-050A2C4AD882}">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dirty="0"/>
            <a:t>In that scenario the state </a:t>
          </a:r>
          <a:r>
            <a:rPr lang="en-GB" sz="1800" b="0" i="0" u="none" kern="1200" dirty="0" err="1"/>
            <a:t>controled</a:t>
          </a:r>
          <a:r>
            <a:rPr lang="en-GB" sz="1800" b="0" i="0" u="none" kern="1200" dirty="0"/>
            <a:t> police and administration.</a:t>
          </a:r>
          <a:endParaRPr lang="en-GB" sz="1800" kern="1200" dirty="0"/>
        </a:p>
      </dsp:txBody>
      <dsp:txXfrm>
        <a:off x="5380002" y="587032"/>
        <a:ext cx="2444055" cy="1466433"/>
      </dsp:txXfrm>
    </dsp:sp>
    <dsp:sp modelId="{26F31FE0-0094-A147-B33F-DD6E3E340C40}">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a:t>Solution is to distribute the state's power into four branches.</a:t>
          </a:r>
          <a:endParaRPr lang="en-GB" sz="1800" kern="1200" dirty="0"/>
        </a:p>
      </dsp:txBody>
      <dsp:txXfrm>
        <a:off x="8068463" y="587032"/>
        <a:ext cx="2444055" cy="1466433"/>
      </dsp:txXfrm>
    </dsp:sp>
    <dsp:sp modelId="{11C694DA-2C02-2541-8BAE-72B4FE6C0F1A}">
      <dsp:nvSpPr>
        <dsp:cNvPr id="0" name=""/>
        <dsp:cNvSpPr/>
      </dsp:nvSpPr>
      <dsp:spPr>
        <a:xfrm>
          <a:off x="3080"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a:t>In Germany, the branches of power are dependent on each other.</a:t>
          </a:r>
          <a:endParaRPr lang="en-GB" sz="1800" kern="1200" dirty="0"/>
        </a:p>
      </dsp:txBody>
      <dsp:txXfrm>
        <a:off x="3080" y="2297871"/>
        <a:ext cx="2444055" cy="1466433"/>
      </dsp:txXfrm>
    </dsp:sp>
    <dsp:sp modelId="{0506C9FB-36D5-324E-96FE-BE0676471D23}">
      <dsp:nvSpPr>
        <dsp:cNvPr id="0" name=""/>
        <dsp:cNvSpPr/>
      </dsp:nvSpPr>
      <dsp:spPr>
        <a:xfrm>
          <a:off x="269154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dirty="0"/>
            <a:t>Authority is distributed merely at the highest level.</a:t>
          </a:r>
          <a:endParaRPr lang="en-GB" sz="1800" kern="1200" dirty="0"/>
        </a:p>
      </dsp:txBody>
      <dsp:txXfrm>
        <a:off x="2691541" y="2297871"/>
        <a:ext cx="2444055" cy="1466433"/>
      </dsp:txXfrm>
    </dsp:sp>
    <dsp:sp modelId="{914E1FA8-7C73-3D4C-BA3B-4E850929C5F2}">
      <dsp:nvSpPr>
        <dsp:cNvPr id="0" name=""/>
        <dsp:cNvSpPr/>
      </dsp:nvSpPr>
      <dsp:spPr>
        <a:xfrm>
          <a:off x="538000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a:t>It can be easy to monopolize power.</a:t>
          </a:r>
          <a:endParaRPr lang="en-GB" sz="1800" kern="1200" dirty="0"/>
        </a:p>
      </dsp:txBody>
      <dsp:txXfrm>
        <a:off x="5380002" y="2297871"/>
        <a:ext cx="2444055" cy="1466433"/>
      </dsp:txXfrm>
    </dsp:sp>
    <dsp:sp modelId="{B3CDCE79-EA7B-1C4A-A488-C4B6F2BDB7AE}">
      <dsp:nvSpPr>
        <dsp:cNvPr id="0" name=""/>
        <dsp:cNvSpPr/>
      </dsp:nvSpPr>
      <dsp:spPr>
        <a:xfrm>
          <a:off x="806846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a:t>Due to the separation of powers, everyone is protected from violence.</a:t>
          </a:r>
          <a:endParaRPr lang="en-GB" sz="1800" kern="120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95C1D-9041-7743-A095-DB6D197E4F99}" type="datetimeFigureOut">
              <a:rPr lang="cs-CZ" smtClean="0"/>
              <a:t>17.02.2023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D914C-1886-D544-8EF7-2976AA068EF2}" type="slidenum">
              <a:rPr lang="cs-CZ" smtClean="0"/>
              <a:t>‹#›</a:t>
            </a:fld>
            <a:endParaRPr lang="cs-CZ"/>
          </a:p>
        </p:txBody>
      </p:sp>
    </p:spTree>
    <p:extLst>
      <p:ext uri="{BB962C8B-B14F-4D97-AF65-F5344CB8AC3E}">
        <p14:creationId xmlns:p14="http://schemas.microsoft.com/office/powerpoint/2010/main" val="298016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17.02.2023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17.02.2023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17.02.2023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17.02.2023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e1cN5KuB5s0?start=33&amp;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GB" sz="5333" b="1" dirty="0">
                <a:solidFill>
                  <a:schemeClr val="bg1"/>
                </a:solidFill>
                <a:latin typeface="Times New Roman" panose="02020603050405020304" pitchFamily="18" charset="0"/>
                <a:cs typeface="Times New Roman" panose="02020603050405020304" pitchFamily="18" charset="0"/>
              </a:rPr>
              <a:t>International Business Law</a:t>
            </a: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The Concept of Law and Legal Systems</a:t>
            </a: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200" b="1" dirty="0">
                <a:solidFill>
                  <a:srgbClr val="307871"/>
                </a:solidFill>
                <a:latin typeface="Times New Roman" panose="02020603050405020304" pitchFamily="18" charset="0"/>
                <a:cs typeface="Times New Roman" panose="02020603050405020304" pitchFamily="18" charset="0"/>
              </a:rPr>
              <a:t>Tomáš Gongol</a:t>
            </a: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9B13A-3483-A04B-B2AE-8AAE3062C9A3}"/>
              </a:ext>
            </a:extLst>
          </p:cNvPr>
          <p:cNvSpPr>
            <a:spLocks noGrp="1"/>
          </p:cNvSpPr>
          <p:nvPr>
            <p:ph type="title"/>
          </p:nvPr>
        </p:nvSpPr>
        <p:spPr/>
        <p:txBody>
          <a:bodyPr/>
          <a:lstStyle/>
          <a:p>
            <a:r>
              <a:rPr lang="cs-CZ" dirty="0"/>
              <a:t>Civil </a:t>
            </a:r>
            <a:r>
              <a:rPr lang="cs-CZ" dirty="0" err="1"/>
              <a:t>law</a:t>
            </a:r>
            <a:endParaRPr lang="cs-CZ" dirty="0"/>
          </a:p>
        </p:txBody>
      </p:sp>
      <p:sp>
        <p:nvSpPr>
          <p:cNvPr id="3" name="Zástupný obsah 2">
            <a:extLst>
              <a:ext uri="{FF2B5EF4-FFF2-40B4-BE49-F238E27FC236}">
                <a16:creationId xmlns:a16="http://schemas.microsoft.com/office/drawing/2014/main" id="{88708CE0-D2B9-4242-A570-95CD83639189}"/>
              </a:ext>
            </a:extLst>
          </p:cNvPr>
          <p:cNvSpPr>
            <a:spLocks noGrp="1"/>
          </p:cNvSpPr>
          <p:nvPr>
            <p:ph idx="1"/>
          </p:nvPr>
        </p:nvSpPr>
        <p:spPr/>
        <p:txBody>
          <a:bodyPr>
            <a:normAutofit fontScale="92500"/>
          </a:bodyPr>
          <a:lstStyle/>
          <a:p>
            <a:r>
              <a:rPr lang="cs-CZ" dirty="0" err="1"/>
              <a:t>all</a:t>
            </a:r>
            <a:r>
              <a:rPr lang="cs-CZ" dirty="0"/>
              <a:t> </a:t>
            </a:r>
            <a:r>
              <a:rPr lang="cs-CZ" dirty="0" err="1"/>
              <a:t>Europe</a:t>
            </a:r>
            <a:r>
              <a:rPr lang="cs-CZ" dirty="0"/>
              <a:t> (</a:t>
            </a:r>
            <a:r>
              <a:rPr lang="cs-CZ" dirty="0" err="1"/>
              <a:t>except</a:t>
            </a:r>
            <a:r>
              <a:rPr lang="cs-CZ" dirty="0"/>
              <a:t> UK), </a:t>
            </a:r>
            <a:r>
              <a:rPr lang="cs-CZ" dirty="0" err="1"/>
              <a:t>South</a:t>
            </a:r>
            <a:r>
              <a:rPr lang="cs-CZ" dirty="0"/>
              <a:t> America and </a:t>
            </a:r>
            <a:r>
              <a:rPr lang="cs-CZ" dirty="0" err="1"/>
              <a:t>vast</a:t>
            </a:r>
            <a:r>
              <a:rPr lang="cs-CZ" dirty="0"/>
              <a:t> majority </a:t>
            </a:r>
            <a:r>
              <a:rPr lang="cs-CZ" dirty="0" err="1"/>
              <a:t>of</a:t>
            </a:r>
            <a:r>
              <a:rPr lang="cs-CZ" dirty="0"/>
              <a:t> </a:t>
            </a:r>
            <a:r>
              <a:rPr lang="cs-CZ" dirty="0" err="1"/>
              <a:t>Asian</a:t>
            </a:r>
            <a:r>
              <a:rPr lang="cs-CZ" dirty="0"/>
              <a:t> </a:t>
            </a:r>
            <a:r>
              <a:rPr lang="cs-CZ" dirty="0" err="1"/>
              <a:t>countries</a:t>
            </a:r>
            <a:r>
              <a:rPr lang="cs-CZ" dirty="0"/>
              <a:t> </a:t>
            </a:r>
          </a:p>
          <a:p>
            <a:r>
              <a:rPr lang="cs-CZ" dirty="0" err="1"/>
              <a:t>follow</a:t>
            </a:r>
            <a:r>
              <a:rPr lang="cs-CZ" dirty="0"/>
              <a:t> </a:t>
            </a:r>
            <a:r>
              <a:rPr lang="cs-CZ" dirty="0" err="1"/>
              <a:t>the</a:t>
            </a:r>
            <a:r>
              <a:rPr lang="cs-CZ" dirty="0"/>
              <a:t> Roman </a:t>
            </a:r>
            <a:r>
              <a:rPr lang="cs-CZ" dirty="0" err="1"/>
              <a:t>Law</a:t>
            </a:r>
            <a:r>
              <a:rPr lang="cs-CZ" dirty="0"/>
              <a:t> </a:t>
            </a:r>
            <a:r>
              <a:rPr lang="cs-CZ" dirty="0" err="1"/>
              <a:t>tradition</a:t>
            </a:r>
            <a:r>
              <a:rPr lang="cs-CZ" dirty="0"/>
              <a:t> </a:t>
            </a:r>
          </a:p>
          <a:p>
            <a:r>
              <a:rPr lang="cs-CZ" dirty="0" err="1"/>
              <a:t>Common</a:t>
            </a:r>
            <a:r>
              <a:rPr lang="cs-CZ" dirty="0"/>
              <a:t> </a:t>
            </a:r>
            <a:r>
              <a:rPr lang="cs-CZ" dirty="0" err="1"/>
              <a:t>characteristics</a:t>
            </a:r>
            <a:endParaRPr lang="cs-CZ" dirty="0"/>
          </a:p>
          <a:p>
            <a:pPr lvl="1"/>
            <a:r>
              <a:rPr lang="cs-CZ" dirty="0" err="1"/>
              <a:t>based</a:t>
            </a:r>
            <a:r>
              <a:rPr lang="cs-CZ" dirty="0"/>
              <a:t> on </a:t>
            </a:r>
            <a:r>
              <a:rPr lang="cs-CZ" dirty="0" err="1"/>
              <a:t>codified</a:t>
            </a:r>
            <a:r>
              <a:rPr lang="cs-CZ" dirty="0"/>
              <a:t> </a:t>
            </a:r>
            <a:r>
              <a:rPr lang="cs-CZ" dirty="0" err="1"/>
              <a:t>statutes</a:t>
            </a:r>
            <a:r>
              <a:rPr lang="cs-CZ" dirty="0"/>
              <a:t> </a:t>
            </a:r>
            <a:r>
              <a:rPr lang="cs-CZ" dirty="0" err="1"/>
              <a:t>which</a:t>
            </a:r>
            <a:r>
              <a:rPr lang="cs-CZ" dirty="0"/>
              <a:t> are </a:t>
            </a:r>
            <a:r>
              <a:rPr lang="cs-CZ" dirty="0" err="1"/>
              <a:t>the</a:t>
            </a:r>
            <a:r>
              <a:rPr lang="cs-CZ" dirty="0"/>
              <a:t> dominant source </a:t>
            </a:r>
            <a:r>
              <a:rPr lang="cs-CZ" dirty="0" err="1"/>
              <a:t>of</a:t>
            </a:r>
            <a:r>
              <a:rPr lang="cs-CZ" dirty="0"/>
              <a:t> </a:t>
            </a:r>
            <a:r>
              <a:rPr lang="cs-CZ" dirty="0" err="1"/>
              <a:t>law</a:t>
            </a:r>
            <a:r>
              <a:rPr lang="cs-CZ" dirty="0"/>
              <a:t> (Civil </a:t>
            </a:r>
            <a:r>
              <a:rPr lang="cs-CZ" dirty="0" err="1"/>
              <a:t>Code</a:t>
            </a:r>
            <a:r>
              <a:rPr lang="cs-CZ" dirty="0"/>
              <a:t>, </a:t>
            </a:r>
            <a:r>
              <a:rPr lang="cs-CZ" dirty="0" err="1"/>
              <a:t>Commercial</a:t>
            </a:r>
            <a:r>
              <a:rPr lang="cs-CZ" dirty="0"/>
              <a:t> </a:t>
            </a:r>
            <a:r>
              <a:rPr lang="cs-CZ" dirty="0" err="1"/>
              <a:t>Code</a:t>
            </a:r>
            <a:r>
              <a:rPr lang="cs-CZ" dirty="0"/>
              <a:t>, </a:t>
            </a:r>
            <a:r>
              <a:rPr lang="cs-CZ" dirty="0" err="1"/>
              <a:t>Criminal</a:t>
            </a:r>
            <a:r>
              <a:rPr lang="cs-CZ" dirty="0"/>
              <a:t> </a:t>
            </a:r>
            <a:r>
              <a:rPr lang="cs-CZ" dirty="0" err="1"/>
              <a:t>Code</a:t>
            </a:r>
            <a:r>
              <a:rPr lang="cs-CZ" dirty="0"/>
              <a:t>…)</a:t>
            </a:r>
          </a:p>
          <a:p>
            <a:pPr lvl="1"/>
            <a:r>
              <a:rPr lang="cs-CZ" dirty="0"/>
              <a:t> </a:t>
            </a:r>
            <a:r>
              <a:rPr lang="cs-CZ" dirty="0" err="1"/>
              <a:t>writen</a:t>
            </a:r>
            <a:r>
              <a:rPr lang="cs-CZ" dirty="0"/>
              <a:t> </a:t>
            </a:r>
            <a:r>
              <a:rPr lang="cs-CZ" dirty="0" err="1"/>
              <a:t>Constitution</a:t>
            </a:r>
            <a:endParaRPr lang="cs-CZ" dirty="0"/>
          </a:p>
          <a:p>
            <a:pPr lvl="1"/>
            <a:r>
              <a:rPr lang="cs-CZ" dirty="0"/>
              <a:t>More </a:t>
            </a:r>
            <a:r>
              <a:rPr lang="cs-CZ" dirty="0" err="1"/>
              <a:t>rigid</a:t>
            </a:r>
            <a:endParaRPr lang="cs-CZ" dirty="0"/>
          </a:p>
          <a:p>
            <a:pPr lvl="2"/>
            <a:r>
              <a:rPr lang="cs-CZ" dirty="0" err="1"/>
              <a:t>passed</a:t>
            </a:r>
            <a:r>
              <a:rPr lang="cs-CZ" dirty="0"/>
              <a:t> by </a:t>
            </a:r>
            <a:r>
              <a:rPr lang="cs-CZ" dirty="0" err="1"/>
              <a:t>Parliament</a:t>
            </a:r>
            <a:endParaRPr lang="cs-CZ" dirty="0"/>
          </a:p>
          <a:p>
            <a:pPr lvl="2"/>
            <a:r>
              <a:rPr lang="cs-CZ" dirty="0" err="1"/>
              <a:t>Courts</a:t>
            </a:r>
            <a:r>
              <a:rPr lang="cs-CZ" dirty="0"/>
              <a:t>, on </a:t>
            </a:r>
            <a:r>
              <a:rPr lang="cs-CZ" dirty="0" err="1"/>
              <a:t>the</a:t>
            </a:r>
            <a:r>
              <a:rPr lang="cs-CZ" dirty="0"/>
              <a:t> </a:t>
            </a:r>
            <a:r>
              <a:rPr lang="cs-CZ" dirty="0" err="1"/>
              <a:t>other</a:t>
            </a:r>
            <a:r>
              <a:rPr lang="cs-CZ" dirty="0"/>
              <a:t> hand, are </a:t>
            </a:r>
            <a:r>
              <a:rPr lang="cs-CZ" dirty="0" err="1"/>
              <a:t>the</a:t>
            </a:r>
            <a:r>
              <a:rPr lang="cs-CZ" dirty="0"/>
              <a:t> </a:t>
            </a:r>
            <a:r>
              <a:rPr lang="cs-CZ" dirty="0" err="1"/>
              <a:t>bodies</a:t>
            </a:r>
            <a:r>
              <a:rPr lang="cs-CZ" dirty="0"/>
              <a:t> </a:t>
            </a:r>
            <a:r>
              <a:rPr lang="cs-CZ" dirty="0" err="1"/>
              <a:t>which</a:t>
            </a:r>
            <a:r>
              <a:rPr lang="cs-CZ" dirty="0"/>
              <a:t> </a:t>
            </a:r>
            <a:r>
              <a:rPr lang="cs-CZ" dirty="0" err="1"/>
              <a:t>only</a:t>
            </a:r>
            <a:r>
              <a:rPr lang="cs-CZ" dirty="0"/>
              <a:t> interpret and </a:t>
            </a:r>
            <a:r>
              <a:rPr lang="cs-CZ" dirty="0" err="1"/>
              <a:t>apply</a:t>
            </a:r>
            <a:r>
              <a:rPr lang="cs-CZ" dirty="0"/>
              <a:t> </a:t>
            </a:r>
            <a:r>
              <a:rPr lang="cs-CZ" dirty="0" err="1"/>
              <a:t>rather</a:t>
            </a:r>
            <a:r>
              <a:rPr lang="cs-CZ" dirty="0"/>
              <a:t> </a:t>
            </a:r>
            <a:r>
              <a:rPr lang="cs-CZ" dirty="0" err="1"/>
              <a:t>than</a:t>
            </a:r>
            <a:r>
              <a:rPr lang="cs-CZ" dirty="0"/>
              <a:t> </a:t>
            </a:r>
            <a:r>
              <a:rPr lang="cs-CZ" dirty="0" err="1"/>
              <a:t>create</a:t>
            </a:r>
            <a:r>
              <a:rPr lang="cs-CZ" dirty="0"/>
              <a:t> </a:t>
            </a:r>
            <a:r>
              <a:rPr lang="cs-CZ" dirty="0" err="1"/>
              <a:t>law</a:t>
            </a:r>
            <a:r>
              <a:rPr lang="cs-CZ" dirty="0"/>
              <a:t>. </a:t>
            </a:r>
          </a:p>
          <a:p>
            <a:pPr lvl="2"/>
            <a:r>
              <a:rPr lang="cs-CZ" dirty="0"/>
              <a:t>Case </a:t>
            </a:r>
            <a:r>
              <a:rPr lang="cs-CZ" dirty="0" err="1"/>
              <a:t>law</a:t>
            </a:r>
            <a:r>
              <a:rPr lang="cs-CZ" dirty="0"/>
              <a:t> </a:t>
            </a:r>
            <a:r>
              <a:rPr lang="cs-CZ" dirty="0" err="1"/>
              <a:t>is</a:t>
            </a:r>
            <a:r>
              <a:rPr lang="cs-CZ" dirty="0"/>
              <a:t> </a:t>
            </a:r>
            <a:r>
              <a:rPr lang="cs-CZ" dirty="0" err="1"/>
              <a:t>thus</a:t>
            </a:r>
            <a:r>
              <a:rPr lang="cs-CZ" dirty="0"/>
              <a:t> not </a:t>
            </a:r>
            <a:r>
              <a:rPr lang="cs-CZ" dirty="0" err="1"/>
              <a:t>the</a:t>
            </a:r>
            <a:r>
              <a:rPr lang="cs-CZ" dirty="0"/>
              <a:t> </a:t>
            </a:r>
            <a:r>
              <a:rPr lang="cs-CZ" dirty="0" err="1"/>
              <a:t>official</a:t>
            </a:r>
            <a:r>
              <a:rPr lang="cs-CZ" dirty="0"/>
              <a:t> source </a:t>
            </a:r>
            <a:r>
              <a:rPr lang="cs-CZ" dirty="0" err="1"/>
              <a:t>of</a:t>
            </a:r>
            <a:r>
              <a:rPr lang="cs-CZ" dirty="0"/>
              <a:t> </a:t>
            </a:r>
            <a:r>
              <a:rPr lang="cs-CZ" dirty="0" err="1"/>
              <a:t>law</a:t>
            </a:r>
            <a:r>
              <a:rPr lang="cs-CZ" dirty="0"/>
              <a:t>, </a:t>
            </a:r>
            <a:r>
              <a:rPr lang="cs-CZ" dirty="0" err="1"/>
              <a:t>however</a:t>
            </a:r>
            <a:r>
              <a:rPr lang="cs-CZ" dirty="0"/>
              <a:t>, case </a:t>
            </a:r>
            <a:r>
              <a:rPr lang="cs-CZ" dirty="0" err="1"/>
              <a:t>law</a:t>
            </a:r>
            <a:r>
              <a:rPr lang="cs-CZ" dirty="0"/>
              <a:t> </a:t>
            </a:r>
            <a:r>
              <a:rPr lang="cs-CZ" dirty="0" err="1"/>
              <a:t>of</a:t>
            </a:r>
            <a:r>
              <a:rPr lang="cs-CZ" dirty="0"/>
              <a:t> </a:t>
            </a:r>
            <a:r>
              <a:rPr lang="cs-CZ" dirty="0" err="1"/>
              <a:t>the</a:t>
            </a:r>
            <a:r>
              <a:rPr lang="cs-CZ" dirty="0"/>
              <a:t> </a:t>
            </a:r>
            <a:r>
              <a:rPr lang="cs-CZ" dirty="0" err="1"/>
              <a:t>higher</a:t>
            </a:r>
            <a:r>
              <a:rPr lang="cs-CZ" dirty="0"/>
              <a:t> </a:t>
            </a:r>
            <a:r>
              <a:rPr lang="cs-CZ" dirty="0" err="1"/>
              <a:t>courts</a:t>
            </a:r>
            <a:r>
              <a:rPr lang="cs-CZ" dirty="0"/>
              <a:t> has a </a:t>
            </a:r>
            <a:r>
              <a:rPr lang="cs-CZ" dirty="0" err="1"/>
              <a:t>strong</a:t>
            </a:r>
            <a:r>
              <a:rPr lang="cs-CZ" dirty="0"/>
              <a:t> </a:t>
            </a:r>
            <a:r>
              <a:rPr lang="cs-CZ" dirty="0" err="1"/>
              <a:t>persuasive</a:t>
            </a:r>
            <a:r>
              <a:rPr lang="cs-CZ" dirty="0"/>
              <a:t> </a:t>
            </a:r>
            <a:r>
              <a:rPr lang="cs-CZ" dirty="0" err="1"/>
              <a:t>power</a:t>
            </a:r>
            <a:r>
              <a:rPr lang="cs-CZ" dirty="0"/>
              <a:t> </a:t>
            </a:r>
          </a:p>
          <a:p>
            <a:pPr lvl="2"/>
            <a:endParaRPr lang="cs-CZ" dirty="0"/>
          </a:p>
          <a:p>
            <a:pPr lvl="2"/>
            <a:endParaRPr lang="cs-CZ" dirty="0"/>
          </a:p>
          <a:p>
            <a:endParaRPr lang="cs-CZ" dirty="0"/>
          </a:p>
        </p:txBody>
      </p:sp>
    </p:spTree>
    <p:extLst>
      <p:ext uri="{BB962C8B-B14F-4D97-AF65-F5344CB8AC3E}">
        <p14:creationId xmlns:p14="http://schemas.microsoft.com/office/powerpoint/2010/main" val="83593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F1B230-52C0-D548-9F55-9311C0144007}"/>
              </a:ext>
            </a:extLst>
          </p:cNvPr>
          <p:cNvSpPr>
            <a:spLocks noGrp="1"/>
          </p:cNvSpPr>
          <p:nvPr>
            <p:ph type="title"/>
          </p:nvPr>
        </p:nvSpPr>
        <p:spPr/>
        <p:txBody>
          <a:bodyPr/>
          <a:lstStyle/>
          <a:p>
            <a:r>
              <a:rPr lang="cs-CZ" dirty="0" err="1"/>
              <a:t>Common</a:t>
            </a:r>
            <a:r>
              <a:rPr lang="cs-CZ" dirty="0"/>
              <a:t> </a:t>
            </a:r>
            <a:r>
              <a:rPr lang="cs-CZ" dirty="0" err="1"/>
              <a:t>Law</a:t>
            </a:r>
            <a:r>
              <a:rPr lang="cs-CZ" dirty="0"/>
              <a:t> </a:t>
            </a:r>
            <a:r>
              <a:rPr lang="cs-CZ" dirty="0" err="1"/>
              <a:t>systems</a:t>
            </a:r>
            <a:endParaRPr lang="cs-CZ" dirty="0"/>
          </a:p>
        </p:txBody>
      </p:sp>
      <p:sp>
        <p:nvSpPr>
          <p:cNvPr id="3" name="Zástupný obsah 2">
            <a:extLst>
              <a:ext uri="{FF2B5EF4-FFF2-40B4-BE49-F238E27FC236}">
                <a16:creationId xmlns:a16="http://schemas.microsoft.com/office/drawing/2014/main" id="{9C67EBB3-0B11-B34E-B651-1C0A5CE149B3}"/>
              </a:ext>
            </a:extLst>
          </p:cNvPr>
          <p:cNvSpPr>
            <a:spLocks noGrp="1"/>
          </p:cNvSpPr>
          <p:nvPr>
            <p:ph idx="1"/>
          </p:nvPr>
        </p:nvSpPr>
        <p:spPr/>
        <p:txBody>
          <a:bodyPr/>
          <a:lstStyle/>
          <a:p>
            <a:r>
              <a:rPr lang="cs-CZ" dirty="0"/>
              <a:t>UK, </a:t>
            </a:r>
            <a:r>
              <a:rPr lang="cs-CZ" dirty="0" err="1"/>
              <a:t>North</a:t>
            </a:r>
            <a:r>
              <a:rPr lang="cs-CZ" dirty="0"/>
              <a:t> America and </a:t>
            </a:r>
            <a:r>
              <a:rPr lang="cs-CZ" dirty="0" err="1"/>
              <a:t>Australia</a:t>
            </a:r>
            <a:r>
              <a:rPr lang="cs-CZ" dirty="0"/>
              <a:t> </a:t>
            </a:r>
          </a:p>
          <a:p>
            <a:r>
              <a:rPr lang="cs-CZ" dirty="0"/>
              <a:t>dominant source </a:t>
            </a:r>
            <a:r>
              <a:rPr lang="cs-CZ" dirty="0" err="1"/>
              <a:t>of</a:t>
            </a:r>
            <a:r>
              <a:rPr lang="cs-CZ" dirty="0"/>
              <a:t> </a:t>
            </a:r>
            <a:r>
              <a:rPr lang="cs-CZ" dirty="0" err="1"/>
              <a:t>law</a:t>
            </a:r>
            <a:r>
              <a:rPr lang="cs-CZ" dirty="0"/>
              <a:t> are </a:t>
            </a:r>
            <a:r>
              <a:rPr lang="cs-CZ" b="1" dirty="0" err="1"/>
              <a:t>precedents</a:t>
            </a:r>
            <a:r>
              <a:rPr lang="cs-CZ" dirty="0"/>
              <a:t> (</a:t>
            </a:r>
            <a:r>
              <a:rPr lang="cs-CZ" dirty="0" err="1"/>
              <a:t>judge</a:t>
            </a:r>
            <a:r>
              <a:rPr lang="cs-CZ" dirty="0"/>
              <a:t>-made </a:t>
            </a:r>
            <a:r>
              <a:rPr lang="cs-CZ" dirty="0" err="1"/>
              <a:t>law</a:t>
            </a:r>
            <a:r>
              <a:rPr lang="cs-CZ" dirty="0"/>
              <a:t>)</a:t>
            </a:r>
          </a:p>
          <a:p>
            <a:pPr lvl="1"/>
            <a:r>
              <a:rPr lang="cs-CZ" dirty="0" err="1"/>
              <a:t>principle</a:t>
            </a:r>
            <a:r>
              <a:rPr lang="cs-CZ" dirty="0"/>
              <a:t> </a:t>
            </a:r>
            <a:r>
              <a:rPr lang="cs-CZ" dirty="0" err="1"/>
              <a:t>of</a:t>
            </a:r>
            <a:r>
              <a:rPr lang="cs-CZ" dirty="0"/>
              <a:t> </a:t>
            </a:r>
            <a:r>
              <a:rPr lang="cs-CZ" i="1" dirty="0" err="1"/>
              <a:t>stare</a:t>
            </a:r>
            <a:r>
              <a:rPr lang="cs-CZ" i="1" dirty="0"/>
              <a:t> </a:t>
            </a:r>
            <a:r>
              <a:rPr lang="cs-CZ" i="1" dirty="0" err="1"/>
              <a:t>decisis</a:t>
            </a:r>
            <a:r>
              <a:rPr lang="cs-CZ" i="1" dirty="0"/>
              <a:t> </a:t>
            </a:r>
            <a:r>
              <a:rPr lang="cs-CZ" dirty="0"/>
              <a:t>(</a:t>
            </a:r>
            <a:r>
              <a:rPr lang="cs-CZ" dirty="0" err="1"/>
              <a:t>principle</a:t>
            </a:r>
            <a:r>
              <a:rPr lang="cs-CZ" dirty="0"/>
              <a:t> </a:t>
            </a:r>
            <a:r>
              <a:rPr lang="cs-CZ" dirty="0" err="1"/>
              <a:t>of</a:t>
            </a:r>
            <a:r>
              <a:rPr lang="cs-CZ" dirty="0"/>
              <a:t> </a:t>
            </a:r>
            <a:r>
              <a:rPr lang="cs-CZ" dirty="0" err="1"/>
              <a:t>following</a:t>
            </a:r>
            <a:r>
              <a:rPr lang="cs-CZ" dirty="0"/>
              <a:t> </a:t>
            </a:r>
            <a:r>
              <a:rPr lang="cs-CZ" dirty="0" err="1"/>
              <a:t>the</a:t>
            </a:r>
            <a:r>
              <a:rPr lang="cs-CZ" dirty="0"/>
              <a:t> </a:t>
            </a:r>
            <a:r>
              <a:rPr lang="cs-CZ" dirty="0" err="1"/>
              <a:t>rules</a:t>
            </a:r>
            <a:r>
              <a:rPr lang="cs-CZ" dirty="0"/>
              <a:t> </a:t>
            </a:r>
            <a:r>
              <a:rPr lang="cs-CZ" dirty="0" err="1"/>
              <a:t>established</a:t>
            </a:r>
            <a:r>
              <a:rPr lang="cs-CZ" dirty="0"/>
              <a:t> by </a:t>
            </a:r>
            <a:r>
              <a:rPr lang="cs-CZ" dirty="0" err="1"/>
              <a:t>previous</a:t>
            </a:r>
            <a:r>
              <a:rPr lang="cs-CZ" dirty="0"/>
              <a:t> </a:t>
            </a:r>
            <a:r>
              <a:rPr lang="cs-CZ" dirty="0" err="1"/>
              <a:t>judicial</a:t>
            </a:r>
            <a:r>
              <a:rPr lang="cs-CZ" dirty="0"/>
              <a:t> </a:t>
            </a:r>
            <a:r>
              <a:rPr lang="cs-CZ" dirty="0" err="1"/>
              <a:t>decision</a:t>
            </a:r>
            <a:r>
              <a:rPr lang="cs-CZ" dirty="0"/>
              <a:t> </a:t>
            </a:r>
            <a:r>
              <a:rPr lang="cs-CZ" dirty="0" err="1"/>
              <a:t>if</a:t>
            </a:r>
            <a:r>
              <a:rPr lang="cs-CZ" dirty="0"/>
              <a:t> </a:t>
            </a:r>
            <a:r>
              <a:rPr lang="cs-CZ" dirty="0" err="1"/>
              <a:t>the</a:t>
            </a:r>
            <a:r>
              <a:rPr lang="cs-CZ" dirty="0"/>
              <a:t> </a:t>
            </a:r>
            <a:r>
              <a:rPr lang="cs-CZ" dirty="0" err="1"/>
              <a:t>facts</a:t>
            </a:r>
            <a:r>
              <a:rPr lang="cs-CZ" dirty="0"/>
              <a:t> </a:t>
            </a:r>
            <a:r>
              <a:rPr lang="cs-CZ" dirty="0" err="1"/>
              <a:t>of</a:t>
            </a:r>
            <a:r>
              <a:rPr lang="cs-CZ" dirty="0"/>
              <a:t> </a:t>
            </a:r>
            <a:r>
              <a:rPr lang="cs-CZ" dirty="0" err="1"/>
              <a:t>the</a:t>
            </a:r>
            <a:r>
              <a:rPr lang="cs-CZ" dirty="0"/>
              <a:t> case are </a:t>
            </a:r>
            <a:r>
              <a:rPr lang="cs-CZ" dirty="0" err="1"/>
              <a:t>comparable</a:t>
            </a:r>
            <a:r>
              <a:rPr lang="cs-CZ" dirty="0"/>
              <a:t>) </a:t>
            </a:r>
          </a:p>
          <a:p>
            <a:r>
              <a:rPr lang="cs-CZ" dirty="0" err="1"/>
              <a:t>Common</a:t>
            </a:r>
            <a:r>
              <a:rPr lang="cs-CZ" dirty="0"/>
              <a:t> </a:t>
            </a:r>
            <a:r>
              <a:rPr lang="cs-CZ" dirty="0" err="1"/>
              <a:t>Law</a:t>
            </a:r>
            <a:r>
              <a:rPr lang="cs-CZ" dirty="0"/>
              <a:t> </a:t>
            </a:r>
            <a:r>
              <a:rPr lang="cs-CZ" dirty="0" err="1"/>
              <a:t>countries</a:t>
            </a:r>
            <a:r>
              <a:rPr lang="cs-CZ" dirty="0"/>
              <a:t> </a:t>
            </a:r>
            <a:r>
              <a:rPr lang="cs-CZ" dirty="0" err="1"/>
              <a:t>have</a:t>
            </a:r>
            <a:r>
              <a:rPr lang="cs-CZ" dirty="0"/>
              <a:t> </a:t>
            </a:r>
            <a:r>
              <a:rPr lang="cs-CZ" dirty="0" err="1"/>
              <a:t>also</a:t>
            </a:r>
            <a:r>
              <a:rPr lang="cs-CZ" dirty="0"/>
              <a:t> </a:t>
            </a:r>
            <a:r>
              <a:rPr lang="cs-CZ" dirty="0" err="1"/>
              <a:t>written</a:t>
            </a:r>
            <a:r>
              <a:rPr lang="cs-CZ" dirty="0"/>
              <a:t> </a:t>
            </a:r>
            <a:r>
              <a:rPr lang="cs-CZ" dirty="0" err="1"/>
              <a:t>statutes</a:t>
            </a:r>
            <a:r>
              <a:rPr lang="cs-CZ" dirty="0"/>
              <a:t> but </a:t>
            </a:r>
            <a:r>
              <a:rPr lang="cs-CZ" dirty="0" err="1"/>
              <a:t>they</a:t>
            </a:r>
            <a:r>
              <a:rPr lang="cs-CZ" dirty="0"/>
              <a:t> are not a dominant source </a:t>
            </a:r>
            <a:r>
              <a:rPr lang="cs-CZ" dirty="0" err="1"/>
              <a:t>of</a:t>
            </a:r>
            <a:r>
              <a:rPr lang="cs-CZ" dirty="0"/>
              <a:t> </a:t>
            </a:r>
            <a:r>
              <a:rPr lang="cs-CZ" dirty="0" err="1"/>
              <a:t>law</a:t>
            </a:r>
            <a:r>
              <a:rPr lang="cs-CZ" dirty="0"/>
              <a:t>. </a:t>
            </a:r>
          </a:p>
          <a:p>
            <a:r>
              <a:rPr lang="cs-CZ" dirty="0"/>
              <a:t>These </a:t>
            </a:r>
            <a:r>
              <a:rPr lang="cs-CZ" dirty="0" err="1"/>
              <a:t>countries</a:t>
            </a:r>
            <a:r>
              <a:rPr lang="cs-CZ" dirty="0"/>
              <a:t> </a:t>
            </a:r>
            <a:r>
              <a:rPr lang="cs-CZ" dirty="0" err="1"/>
              <a:t>can</a:t>
            </a:r>
            <a:r>
              <a:rPr lang="cs-CZ" dirty="0"/>
              <a:t> but do not </a:t>
            </a:r>
            <a:r>
              <a:rPr lang="cs-CZ" dirty="0" err="1"/>
              <a:t>have</a:t>
            </a:r>
            <a:r>
              <a:rPr lang="cs-CZ" dirty="0"/>
              <a:t> to </a:t>
            </a:r>
            <a:r>
              <a:rPr lang="cs-CZ" dirty="0" err="1"/>
              <a:t>have</a:t>
            </a:r>
            <a:r>
              <a:rPr lang="cs-CZ" dirty="0"/>
              <a:t> a </a:t>
            </a:r>
            <a:r>
              <a:rPr lang="cs-CZ" dirty="0" err="1"/>
              <a:t>written</a:t>
            </a:r>
            <a:r>
              <a:rPr lang="cs-CZ" dirty="0"/>
              <a:t> </a:t>
            </a:r>
            <a:r>
              <a:rPr lang="cs-CZ" dirty="0" err="1"/>
              <a:t>constitution</a:t>
            </a:r>
            <a:r>
              <a:rPr lang="cs-CZ" dirty="0"/>
              <a:t> (UK </a:t>
            </a:r>
            <a:r>
              <a:rPr lang="cs-CZ" dirty="0" err="1"/>
              <a:t>does</a:t>
            </a:r>
            <a:r>
              <a:rPr lang="cs-CZ" dirty="0"/>
              <a:t> not </a:t>
            </a:r>
            <a:r>
              <a:rPr lang="cs-CZ" dirty="0" err="1"/>
              <a:t>have</a:t>
            </a:r>
            <a:r>
              <a:rPr lang="cs-CZ" dirty="0"/>
              <a:t> a </a:t>
            </a:r>
            <a:r>
              <a:rPr lang="cs-CZ" dirty="0" err="1"/>
              <a:t>written</a:t>
            </a:r>
            <a:r>
              <a:rPr lang="cs-CZ" dirty="0"/>
              <a:t> </a:t>
            </a:r>
            <a:r>
              <a:rPr lang="cs-CZ" dirty="0" err="1"/>
              <a:t>constitution</a:t>
            </a:r>
            <a:r>
              <a:rPr lang="cs-CZ" dirty="0"/>
              <a:t> X US do) </a:t>
            </a:r>
          </a:p>
          <a:p>
            <a:endParaRPr lang="cs-CZ" dirty="0"/>
          </a:p>
          <a:p>
            <a:endParaRPr lang="cs-CZ" dirty="0"/>
          </a:p>
        </p:txBody>
      </p:sp>
    </p:spTree>
    <p:extLst>
      <p:ext uri="{BB962C8B-B14F-4D97-AF65-F5344CB8AC3E}">
        <p14:creationId xmlns:p14="http://schemas.microsoft.com/office/powerpoint/2010/main" val="5829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3C7966-7064-3C43-AEF3-ADA6A0F6A88E}"/>
              </a:ext>
            </a:extLst>
          </p:cNvPr>
          <p:cNvSpPr>
            <a:spLocks noGrp="1"/>
          </p:cNvSpPr>
          <p:nvPr>
            <p:ph type="title"/>
          </p:nvPr>
        </p:nvSpPr>
        <p:spPr/>
        <p:txBody>
          <a:bodyPr/>
          <a:lstStyle/>
          <a:p>
            <a:r>
              <a:rPr lang="cs-CZ" b="1" dirty="0" err="1"/>
              <a:t>Other</a:t>
            </a:r>
            <a:r>
              <a:rPr lang="cs-CZ" b="1" dirty="0"/>
              <a:t> </a:t>
            </a:r>
            <a:r>
              <a:rPr lang="cs-CZ" b="1" dirty="0" err="1"/>
              <a:t>law</a:t>
            </a:r>
            <a:r>
              <a:rPr lang="cs-CZ" b="1" dirty="0"/>
              <a:t> </a:t>
            </a:r>
            <a:r>
              <a:rPr lang="cs-CZ" b="1" dirty="0" err="1"/>
              <a:t>systems</a:t>
            </a:r>
            <a:r>
              <a:rPr lang="cs-CZ" b="1" dirty="0"/>
              <a:t> </a:t>
            </a:r>
            <a:endParaRPr lang="cs-CZ" dirty="0"/>
          </a:p>
        </p:txBody>
      </p:sp>
      <p:sp>
        <p:nvSpPr>
          <p:cNvPr id="3" name="Zástupný obsah 2">
            <a:extLst>
              <a:ext uri="{FF2B5EF4-FFF2-40B4-BE49-F238E27FC236}">
                <a16:creationId xmlns:a16="http://schemas.microsoft.com/office/drawing/2014/main" id="{DC568DFD-F8A0-6B4E-AD8C-09C00408DFAE}"/>
              </a:ext>
            </a:extLst>
          </p:cNvPr>
          <p:cNvSpPr>
            <a:spLocks noGrp="1"/>
          </p:cNvSpPr>
          <p:nvPr>
            <p:ph idx="1"/>
          </p:nvPr>
        </p:nvSpPr>
        <p:spPr/>
        <p:txBody>
          <a:bodyPr>
            <a:normAutofit lnSpcReduction="10000"/>
          </a:bodyPr>
          <a:lstStyle/>
          <a:p>
            <a:r>
              <a:rPr lang="cs-CZ" dirty="0" err="1"/>
              <a:t>Customary</a:t>
            </a:r>
            <a:r>
              <a:rPr lang="cs-CZ" dirty="0"/>
              <a:t> </a:t>
            </a:r>
            <a:r>
              <a:rPr lang="cs-CZ" dirty="0" err="1"/>
              <a:t>law</a:t>
            </a:r>
            <a:r>
              <a:rPr lang="cs-CZ" dirty="0"/>
              <a:t> </a:t>
            </a:r>
            <a:r>
              <a:rPr lang="cs-CZ" dirty="0" err="1"/>
              <a:t>systems</a:t>
            </a:r>
            <a:r>
              <a:rPr lang="cs-CZ" dirty="0"/>
              <a:t> </a:t>
            </a:r>
          </a:p>
          <a:p>
            <a:pPr lvl="1"/>
            <a:r>
              <a:rPr lang="cs-CZ" dirty="0" err="1"/>
              <a:t>built</a:t>
            </a:r>
            <a:r>
              <a:rPr lang="cs-CZ" dirty="0"/>
              <a:t> on </a:t>
            </a:r>
            <a:r>
              <a:rPr lang="cs-CZ" dirty="0" err="1"/>
              <a:t>customs</a:t>
            </a:r>
            <a:r>
              <a:rPr lang="cs-CZ" dirty="0"/>
              <a:t> </a:t>
            </a:r>
            <a:r>
              <a:rPr lang="cs-CZ" dirty="0" err="1"/>
              <a:t>accepted</a:t>
            </a:r>
            <a:r>
              <a:rPr lang="cs-CZ" dirty="0"/>
              <a:t> and </a:t>
            </a:r>
            <a:r>
              <a:rPr lang="cs-CZ" dirty="0" err="1"/>
              <a:t>maintained</a:t>
            </a:r>
            <a:r>
              <a:rPr lang="cs-CZ" dirty="0"/>
              <a:t> by </a:t>
            </a:r>
            <a:r>
              <a:rPr lang="cs-CZ" dirty="0" err="1"/>
              <a:t>the</a:t>
            </a:r>
            <a:r>
              <a:rPr lang="cs-CZ" dirty="0"/>
              <a:t> </a:t>
            </a:r>
            <a:r>
              <a:rPr lang="cs-CZ" dirty="0" err="1"/>
              <a:t>whole</a:t>
            </a:r>
            <a:r>
              <a:rPr lang="cs-CZ" dirty="0"/>
              <a:t> society. </a:t>
            </a:r>
          </a:p>
          <a:p>
            <a:pPr lvl="1"/>
            <a:r>
              <a:rPr lang="cs-CZ" dirty="0"/>
              <a:t>do not </a:t>
            </a:r>
            <a:r>
              <a:rPr lang="cs-CZ" dirty="0" err="1"/>
              <a:t>exist</a:t>
            </a:r>
            <a:r>
              <a:rPr lang="cs-CZ" dirty="0"/>
              <a:t> in </a:t>
            </a:r>
            <a:r>
              <a:rPr lang="cs-CZ" dirty="0" err="1"/>
              <a:t>their</a:t>
            </a:r>
            <a:r>
              <a:rPr lang="cs-CZ" dirty="0"/>
              <a:t> </a:t>
            </a:r>
            <a:r>
              <a:rPr lang="cs-CZ" dirty="0" err="1"/>
              <a:t>clear</a:t>
            </a:r>
            <a:r>
              <a:rPr lang="cs-CZ" dirty="0"/>
              <a:t> </a:t>
            </a:r>
            <a:r>
              <a:rPr lang="cs-CZ" dirty="0" err="1"/>
              <a:t>form</a:t>
            </a:r>
            <a:r>
              <a:rPr lang="cs-CZ" dirty="0"/>
              <a:t> </a:t>
            </a:r>
            <a:r>
              <a:rPr lang="cs-CZ" dirty="0" err="1"/>
              <a:t>anymore</a:t>
            </a:r>
            <a:r>
              <a:rPr lang="cs-CZ" dirty="0"/>
              <a:t> but </a:t>
            </a:r>
            <a:r>
              <a:rPr lang="cs-CZ" dirty="0" err="1"/>
              <a:t>rather</a:t>
            </a:r>
            <a:r>
              <a:rPr lang="cs-CZ" dirty="0"/>
              <a:t> </a:t>
            </a:r>
            <a:r>
              <a:rPr lang="cs-CZ" dirty="0" err="1"/>
              <a:t>they</a:t>
            </a:r>
            <a:r>
              <a:rPr lang="cs-CZ" dirty="0"/>
              <a:t> </a:t>
            </a:r>
            <a:r>
              <a:rPr lang="cs-CZ" dirty="0" err="1"/>
              <a:t>can</a:t>
            </a:r>
            <a:r>
              <a:rPr lang="cs-CZ" dirty="0"/>
              <a:t> </a:t>
            </a:r>
            <a:r>
              <a:rPr lang="cs-CZ" dirty="0" err="1"/>
              <a:t>be</a:t>
            </a:r>
            <a:r>
              <a:rPr lang="cs-CZ" dirty="0"/>
              <a:t> </a:t>
            </a:r>
            <a:r>
              <a:rPr lang="cs-CZ" dirty="0" err="1"/>
              <a:t>found</a:t>
            </a:r>
            <a:r>
              <a:rPr lang="cs-CZ" dirty="0"/>
              <a:t> as a </a:t>
            </a:r>
            <a:r>
              <a:rPr lang="cs-CZ" dirty="0" err="1"/>
              <a:t>mixture</a:t>
            </a:r>
            <a:r>
              <a:rPr lang="cs-CZ" dirty="0"/>
              <a:t> </a:t>
            </a:r>
            <a:r>
              <a:rPr lang="cs-CZ" dirty="0" err="1"/>
              <a:t>of</a:t>
            </a:r>
            <a:r>
              <a:rPr lang="cs-CZ" dirty="0"/>
              <a:t> civil </a:t>
            </a:r>
            <a:r>
              <a:rPr lang="cs-CZ" dirty="0" err="1"/>
              <a:t>or</a:t>
            </a:r>
            <a:r>
              <a:rPr lang="cs-CZ" dirty="0"/>
              <a:t> </a:t>
            </a:r>
            <a:r>
              <a:rPr lang="cs-CZ" dirty="0" err="1"/>
              <a:t>common</a:t>
            </a:r>
            <a:r>
              <a:rPr lang="cs-CZ" dirty="0"/>
              <a:t> </a:t>
            </a:r>
            <a:r>
              <a:rPr lang="cs-CZ" dirty="0" err="1"/>
              <a:t>law</a:t>
            </a:r>
            <a:r>
              <a:rPr lang="cs-CZ" dirty="0"/>
              <a:t> </a:t>
            </a:r>
            <a:r>
              <a:rPr lang="cs-CZ" dirty="0" err="1"/>
              <a:t>with</a:t>
            </a:r>
            <a:r>
              <a:rPr lang="cs-CZ" dirty="0"/>
              <a:t> these </a:t>
            </a:r>
            <a:r>
              <a:rPr lang="cs-CZ" dirty="0" err="1"/>
              <a:t>customs</a:t>
            </a:r>
            <a:r>
              <a:rPr lang="cs-CZ" dirty="0"/>
              <a:t> </a:t>
            </a:r>
          </a:p>
          <a:p>
            <a:endParaRPr lang="cs-CZ" dirty="0"/>
          </a:p>
          <a:p>
            <a:r>
              <a:rPr lang="cs-CZ" dirty="0" err="1"/>
              <a:t>Religious</a:t>
            </a:r>
            <a:r>
              <a:rPr lang="cs-CZ" dirty="0"/>
              <a:t> </a:t>
            </a:r>
            <a:r>
              <a:rPr lang="cs-CZ" dirty="0" err="1"/>
              <a:t>legal</a:t>
            </a:r>
            <a:r>
              <a:rPr lang="cs-CZ" dirty="0"/>
              <a:t> </a:t>
            </a:r>
            <a:r>
              <a:rPr lang="cs-CZ" dirty="0" err="1"/>
              <a:t>systems</a:t>
            </a:r>
            <a:r>
              <a:rPr lang="cs-CZ" dirty="0"/>
              <a:t> </a:t>
            </a:r>
          </a:p>
          <a:p>
            <a:pPr lvl="1"/>
            <a:r>
              <a:rPr lang="cs-CZ" dirty="0" err="1"/>
              <a:t>based</a:t>
            </a:r>
            <a:r>
              <a:rPr lang="cs-CZ" dirty="0"/>
              <a:t> on </a:t>
            </a:r>
            <a:r>
              <a:rPr lang="cs-CZ" dirty="0" err="1"/>
              <a:t>religious</a:t>
            </a:r>
            <a:r>
              <a:rPr lang="cs-CZ" dirty="0"/>
              <a:t> </a:t>
            </a:r>
            <a:r>
              <a:rPr lang="cs-CZ" dirty="0" err="1"/>
              <a:t>tradition</a:t>
            </a:r>
            <a:r>
              <a:rPr lang="cs-CZ" dirty="0"/>
              <a:t>. </a:t>
            </a:r>
          </a:p>
          <a:p>
            <a:pPr lvl="1"/>
            <a:r>
              <a:rPr lang="cs-CZ" dirty="0"/>
              <a:t>a </a:t>
            </a:r>
            <a:r>
              <a:rPr lang="cs-CZ" dirty="0" err="1"/>
              <a:t>typical</a:t>
            </a:r>
            <a:r>
              <a:rPr lang="cs-CZ" dirty="0"/>
              <a:t> </a:t>
            </a:r>
            <a:r>
              <a:rPr lang="cs-CZ" dirty="0" err="1"/>
              <a:t>example</a:t>
            </a:r>
            <a:r>
              <a:rPr lang="cs-CZ" dirty="0"/>
              <a:t> </a:t>
            </a:r>
            <a:r>
              <a:rPr lang="cs-CZ" dirty="0" err="1"/>
              <a:t>is</a:t>
            </a:r>
            <a:r>
              <a:rPr lang="cs-CZ" dirty="0"/>
              <a:t> </a:t>
            </a:r>
            <a:r>
              <a:rPr lang="cs-CZ" dirty="0" err="1"/>
              <a:t>Islamic</a:t>
            </a:r>
            <a:r>
              <a:rPr lang="cs-CZ" dirty="0"/>
              <a:t> </a:t>
            </a:r>
            <a:r>
              <a:rPr lang="cs-CZ" dirty="0" err="1"/>
              <a:t>law</a:t>
            </a:r>
            <a:r>
              <a:rPr lang="cs-CZ" dirty="0"/>
              <a:t> </a:t>
            </a:r>
            <a:r>
              <a:rPr lang="cs-CZ" dirty="0" err="1"/>
              <a:t>which</a:t>
            </a:r>
            <a:r>
              <a:rPr lang="cs-CZ" dirty="0"/>
              <a:t> </a:t>
            </a:r>
            <a:r>
              <a:rPr lang="cs-CZ" dirty="0" err="1"/>
              <a:t>is</a:t>
            </a:r>
            <a:r>
              <a:rPr lang="cs-CZ" dirty="0"/>
              <a:t> </a:t>
            </a:r>
            <a:r>
              <a:rPr lang="cs-CZ" dirty="0" err="1"/>
              <a:t>based</a:t>
            </a:r>
            <a:r>
              <a:rPr lang="cs-CZ" dirty="0"/>
              <a:t> on </a:t>
            </a:r>
            <a:r>
              <a:rPr lang="cs-CZ" dirty="0" err="1"/>
              <a:t>Quran</a:t>
            </a:r>
            <a:r>
              <a:rPr lang="cs-CZ" dirty="0"/>
              <a:t>. </a:t>
            </a:r>
          </a:p>
          <a:p>
            <a:endParaRPr lang="cs-CZ" dirty="0"/>
          </a:p>
          <a:p>
            <a:r>
              <a:rPr lang="cs-CZ" dirty="0" err="1"/>
              <a:t>Mixed</a:t>
            </a:r>
            <a:r>
              <a:rPr lang="cs-CZ" dirty="0"/>
              <a:t> </a:t>
            </a:r>
            <a:r>
              <a:rPr lang="cs-CZ" dirty="0" err="1"/>
              <a:t>legal</a:t>
            </a:r>
            <a:r>
              <a:rPr lang="cs-CZ" dirty="0"/>
              <a:t> </a:t>
            </a:r>
            <a:r>
              <a:rPr lang="cs-CZ" dirty="0" err="1"/>
              <a:t>systems</a:t>
            </a:r>
            <a:r>
              <a:rPr lang="cs-CZ" dirty="0"/>
              <a:t> </a:t>
            </a:r>
            <a:r>
              <a:rPr lang="cs-CZ" dirty="0" err="1"/>
              <a:t>combine</a:t>
            </a:r>
            <a:r>
              <a:rPr lang="cs-CZ" dirty="0"/>
              <a:t> </a:t>
            </a:r>
            <a:r>
              <a:rPr lang="cs-CZ" dirty="0" err="1"/>
              <a:t>two</a:t>
            </a:r>
            <a:r>
              <a:rPr lang="cs-CZ" dirty="0"/>
              <a:t> </a:t>
            </a:r>
            <a:r>
              <a:rPr lang="cs-CZ" dirty="0" err="1"/>
              <a:t>or</a:t>
            </a:r>
            <a:r>
              <a:rPr lang="cs-CZ" dirty="0"/>
              <a:t> more </a:t>
            </a:r>
            <a:r>
              <a:rPr lang="cs-CZ" dirty="0" err="1"/>
              <a:t>legal</a:t>
            </a:r>
            <a:r>
              <a:rPr lang="cs-CZ" dirty="0"/>
              <a:t> </a:t>
            </a:r>
            <a:r>
              <a:rPr lang="cs-CZ" dirty="0" err="1"/>
              <a:t>systems</a:t>
            </a:r>
            <a:r>
              <a:rPr lang="cs-CZ" dirty="0"/>
              <a:t>  </a:t>
            </a:r>
          </a:p>
          <a:p>
            <a:endParaRPr lang="cs-CZ" dirty="0"/>
          </a:p>
        </p:txBody>
      </p:sp>
    </p:spTree>
    <p:extLst>
      <p:ext uri="{BB962C8B-B14F-4D97-AF65-F5344CB8AC3E}">
        <p14:creationId xmlns:p14="http://schemas.microsoft.com/office/powerpoint/2010/main" val="312546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Separation of Powers explained (explainity® explainer video)">
            <a:hlinkClick r:id="" action="ppaction://media"/>
            <a:extLst>
              <a:ext uri="{FF2B5EF4-FFF2-40B4-BE49-F238E27FC236}">
                <a16:creationId xmlns:a16="http://schemas.microsoft.com/office/drawing/2014/main" id="{6544141D-063E-ECCC-2C9D-9BE1CA7A09BE}"/>
              </a:ext>
            </a:extLst>
          </p:cNvPr>
          <p:cNvPicPr>
            <a:picLocks noRot="1" noChangeAspect="1"/>
          </p:cNvPicPr>
          <p:nvPr>
            <a:videoFile r:link="rId1"/>
          </p:nvPr>
        </p:nvPicPr>
        <p:blipFill>
          <a:blip r:embed="rId3"/>
          <a:stretch>
            <a:fillRect/>
          </a:stretch>
        </p:blipFill>
        <p:spPr>
          <a:xfrm>
            <a:off x="144780" y="133121"/>
            <a:ext cx="11902440" cy="6724879"/>
          </a:xfrm>
          <a:prstGeom prst="rect">
            <a:avLst/>
          </a:prstGeom>
        </p:spPr>
      </p:pic>
    </p:spTree>
    <p:extLst>
      <p:ext uri="{BB962C8B-B14F-4D97-AF65-F5344CB8AC3E}">
        <p14:creationId xmlns:p14="http://schemas.microsoft.com/office/powerpoint/2010/main" val="42892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4D42-E5D9-9B28-8DFE-3FDBD1B78B41}"/>
              </a:ext>
            </a:extLst>
          </p:cNvPr>
          <p:cNvSpPr>
            <a:spLocks noGrp="1"/>
          </p:cNvSpPr>
          <p:nvPr>
            <p:ph type="title"/>
          </p:nvPr>
        </p:nvSpPr>
        <p:spPr/>
        <p:txBody>
          <a:bodyPr/>
          <a:lstStyle/>
          <a:p>
            <a:r>
              <a:rPr lang="en-CZ" dirty="0"/>
              <a:t>True of false?</a:t>
            </a:r>
          </a:p>
        </p:txBody>
      </p:sp>
      <p:graphicFrame>
        <p:nvGraphicFramePr>
          <p:cNvPr id="4" name="Content Placeholder 3">
            <a:extLst>
              <a:ext uri="{FF2B5EF4-FFF2-40B4-BE49-F238E27FC236}">
                <a16:creationId xmlns:a16="http://schemas.microsoft.com/office/drawing/2014/main" id="{3D4730D8-B66E-B598-817E-88A53FE2A4D3}"/>
              </a:ext>
            </a:extLst>
          </p:cNvPr>
          <p:cNvGraphicFramePr>
            <a:graphicFrameLocks noGrp="1"/>
          </p:cNvGraphicFramePr>
          <p:nvPr>
            <p:ph idx="1"/>
            <p:extLst>
              <p:ext uri="{D42A27DB-BD31-4B8C-83A1-F6EECF244321}">
                <p14:modId xmlns:p14="http://schemas.microsoft.com/office/powerpoint/2010/main" val="3512709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75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D5FDB-ED84-064F-B08E-8BFF4D82779E}"/>
              </a:ext>
            </a:extLst>
          </p:cNvPr>
          <p:cNvSpPr>
            <a:spLocks noGrp="1"/>
          </p:cNvSpPr>
          <p:nvPr>
            <p:ph type="title"/>
          </p:nvPr>
        </p:nvSpPr>
        <p:spPr/>
        <p:txBody>
          <a:bodyPr/>
          <a:lstStyle/>
          <a:p>
            <a:r>
              <a:rPr lang="cs-CZ" dirty="0"/>
              <a:t>International and </a:t>
            </a:r>
            <a:r>
              <a:rPr lang="cs-CZ" dirty="0" err="1"/>
              <a:t>supranational</a:t>
            </a:r>
            <a:r>
              <a:rPr lang="cs-CZ" dirty="0"/>
              <a:t> </a:t>
            </a:r>
            <a:r>
              <a:rPr lang="cs-CZ" dirty="0" err="1"/>
              <a:t>legal</a:t>
            </a:r>
            <a:r>
              <a:rPr lang="cs-CZ" dirty="0"/>
              <a:t> </a:t>
            </a:r>
            <a:r>
              <a:rPr lang="cs-CZ" dirty="0" err="1"/>
              <a:t>systems</a:t>
            </a:r>
            <a:endParaRPr lang="cs-CZ" dirty="0"/>
          </a:p>
        </p:txBody>
      </p:sp>
      <p:sp>
        <p:nvSpPr>
          <p:cNvPr id="3" name="Zástupný obsah 2">
            <a:extLst>
              <a:ext uri="{FF2B5EF4-FFF2-40B4-BE49-F238E27FC236}">
                <a16:creationId xmlns:a16="http://schemas.microsoft.com/office/drawing/2014/main" id="{2CEF9210-79E7-2346-957F-5B6343788DE8}"/>
              </a:ext>
            </a:extLst>
          </p:cNvPr>
          <p:cNvSpPr>
            <a:spLocks noGrp="1"/>
          </p:cNvSpPr>
          <p:nvPr>
            <p:ph idx="1"/>
          </p:nvPr>
        </p:nvSpPr>
        <p:spPr/>
        <p:txBody>
          <a:bodyPr/>
          <a:lstStyle/>
          <a:p>
            <a:r>
              <a:rPr lang="cs-CZ" b="1" dirty="0" err="1"/>
              <a:t>international</a:t>
            </a:r>
            <a:r>
              <a:rPr lang="cs-CZ" b="1" dirty="0"/>
              <a:t> </a:t>
            </a:r>
            <a:r>
              <a:rPr lang="cs-CZ" b="1" dirty="0" err="1"/>
              <a:t>legal</a:t>
            </a:r>
            <a:r>
              <a:rPr lang="cs-CZ" b="1" dirty="0"/>
              <a:t> </a:t>
            </a:r>
            <a:r>
              <a:rPr lang="cs-CZ" b="1" dirty="0" err="1"/>
              <a:t>system</a:t>
            </a:r>
            <a:r>
              <a:rPr lang="cs-CZ" b="1" dirty="0"/>
              <a:t> </a:t>
            </a:r>
          </a:p>
          <a:p>
            <a:pPr lvl="1"/>
            <a:r>
              <a:rPr lang="cs-CZ" dirty="0" err="1"/>
              <a:t>regulating</a:t>
            </a:r>
            <a:r>
              <a:rPr lang="cs-CZ" dirty="0"/>
              <a:t> relations </a:t>
            </a:r>
            <a:r>
              <a:rPr lang="cs-CZ" dirty="0" err="1"/>
              <a:t>between</a:t>
            </a:r>
            <a:r>
              <a:rPr lang="cs-CZ" dirty="0"/>
              <a:t> </a:t>
            </a:r>
            <a:r>
              <a:rPr lang="cs-CZ" dirty="0" err="1"/>
              <a:t>states</a:t>
            </a:r>
            <a:r>
              <a:rPr lang="cs-CZ" dirty="0"/>
              <a:t> </a:t>
            </a:r>
            <a:r>
              <a:rPr lang="cs-CZ" dirty="0" err="1"/>
              <a:t>or</a:t>
            </a:r>
            <a:r>
              <a:rPr lang="cs-CZ" dirty="0"/>
              <a:t> </a:t>
            </a:r>
            <a:r>
              <a:rPr lang="cs-CZ" dirty="0" err="1"/>
              <a:t>international</a:t>
            </a:r>
            <a:r>
              <a:rPr lang="cs-CZ" dirty="0"/>
              <a:t> </a:t>
            </a:r>
            <a:r>
              <a:rPr lang="cs-CZ" dirty="0" err="1"/>
              <a:t>organizations</a:t>
            </a:r>
            <a:r>
              <a:rPr lang="cs-CZ" dirty="0"/>
              <a:t> (UN, NATO </a:t>
            </a:r>
            <a:r>
              <a:rPr lang="cs-CZ" dirty="0" err="1"/>
              <a:t>etc</a:t>
            </a:r>
            <a:r>
              <a:rPr lang="cs-CZ" dirty="0"/>
              <a:t>.) </a:t>
            </a:r>
          </a:p>
          <a:p>
            <a:pPr lvl="1"/>
            <a:endParaRPr lang="cs-CZ" dirty="0"/>
          </a:p>
          <a:p>
            <a:r>
              <a:rPr lang="cs-CZ" b="1" dirty="0" err="1"/>
              <a:t>supranational</a:t>
            </a:r>
            <a:r>
              <a:rPr lang="cs-CZ" b="1" dirty="0"/>
              <a:t> </a:t>
            </a:r>
            <a:r>
              <a:rPr lang="cs-CZ" b="1" dirty="0" err="1"/>
              <a:t>legal</a:t>
            </a:r>
            <a:r>
              <a:rPr lang="cs-CZ" b="1" dirty="0"/>
              <a:t> </a:t>
            </a:r>
            <a:r>
              <a:rPr lang="cs-CZ" b="1" dirty="0" err="1"/>
              <a:t>systems</a:t>
            </a:r>
            <a:r>
              <a:rPr lang="cs-CZ" b="1" dirty="0"/>
              <a:t> </a:t>
            </a:r>
          </a:p>
          <a:p>
            <a:pPr lvl="1"/>
            <a:r>
              <a:rPr lang="cs-CZ" dirty="0"/>
              <a:t>such as EU </a:t>
            </a:r>
            <a:r>
              <a:rPr lang="cs-CZ" dirty="0" err="1"/>
              <a:t>law</a:t>
            </a:r>
            <a:r>
              <a:rPr lang="cs-CZ" dirty="0"/>
              <a:t> </a:t>
            </a:r>
            <a:r>
              <a:rPr lang="cs-CZ" dirty="0" err="1"/>
              <a:t>which</a:t>
            </a:r>
            <a:r>
              <a:rPr lang="cs-CZ" dirty="0"/>
              <a:t> </a:t>
            </a:r>
            <a:r>
              <a:rPr lang="cs-CZ" dirty="0" err="1"/>
              <a:t>is</a:t>
            </a:r>
            <a:r>
              <a:rPr lang="cs-CZ" dirty="0"/>
              <a:t> superior to </a:t>
            </a:r>
            <a:r>
              <a:rPr lang="cs-CZ" dirty="0" err="1"/>
              <a:t>national</a:t>
            </a:r>
            <a:r>
              <a:rPr lang="cs-CZ" dirty="0"/>
              <a:t> </a:t>
            </a:r>
            <a:r>
              <a:rPr lang="cs-CZ" dirty="0" err="1"/>
              <a:t>laws</a:t>
            </a:r>
            <a:r>
              <a:rPr lang="cs-CZ" dirty="0"/>
              <a:t> </a:t>
            </a:r>
            <a:r>
              <a:rPr lang="cs-CZ" dirty="0" err="1"/>
              <a:t>of</a:t>
            </a:r>
            <a:r>
              <a:rPr lang="cs-CZ" dirty="0"/>
              <a:t> </a:t>
            </a:r>
            <a:r>
              <a:rPr lang="cs-CZ" dirty="0" err="1"/>
              <a:t>the</a:t>
            </a:r>
            <a:r>
              <a:rPr lang="cs-CZ" dirty="0"/>
              <a:t> </a:t>
            </a:r>
            <a:r>
              <a:rPr lang="cs-CZ" dirty="0" err="1"/>
              <a:t>member</a:t>
            </a:r>
            <a:r>
              <a:rPr lang="cs-CZ" dirty="0"/>
              <a:t> </a:t>
            </a:r>
            <a:r>
              <a:rPr lang="cs-CZ" dirty="0" err="1"/>
              <a:t>states</a:t>
            </a:r>
            <a:r>
              <a:rPr lang="cs-CZ" dirty="0"/>
              <a:t>. </a:t>
            </a:r>
          </a:p>
          <a:p>
            <a:endParaRPr lang="cs-CZ" dirty="0"/>
          </a:p>
          <a:p>
            <a:endParaRPr lang="cs-CZ" dirty="0"/>
          </a:p>
        </p:txBody>
      </p:sp>
    </p:spTree>
    <p:extLst>
      <p:ext uri="{BB962C8B-B14F-4D97-AF65-F5344CB8AC3E}">
        <p14:creationId xmlns:p14="http://schemas.microsoft.com/office/powerpoint/2010/main" val="161889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1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310D815-BAF7-0D43-ACBD-652814AB0D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How the legal system looks like in the CZ?</a:t>
            </a:r>
          </a:p>
        </p:txBody>
      </p:sp>
      <p:pic>
        <p:nvPicPr>
          <p:cNvPr id="4" name="Zástupný obsah 3">
            <a:extLst>
              <a:ext uri="{FF2B5EF4-FFF2-40B4-BE49-F238E27FC236}">
                <a16:creationId xmlns:a16="http://schemas.microsoft.com/office/drawing/2014/main" id="{AED8467D-1572-FF4F-BCA9-5B2A018EA1F0}"/>
              </a:ext>
            </a:extLst>
          </p:cNvPr>
          <p:cNvPicPr>
            <a:picLocks noGrp="1" noChangeAspect="1"/>
          </p:cNvPicPr>
          <p:nvPr>
            <p:ph idx="1"/>
          </p:nvPr>
        </p:nvPicPr>
        <p:blipFill>
          <a:blip r:embed="rId2"/>
          <a:stretch>
            <a:fillRect/>
          </a:stretch>
        </p:blipFill>
        <p:spPr>
          <a:xfrm>
            <a:off x="3526753" y="566993"/>
            <a:ext cx="8665247" cy="5979021"/>
          </a:xfrm>
          <a:prstGeom prst="rect">
            <a:avLst/>
          </a:prstGeom>
        </p:spPr>
      </p:pic>
    </p:spTree>
    <p:extLst>
      <p:ext uri="{BB962C8B-B14F-4D97-AF65-F5344CB8AC3E}">
        <p14:creationId xmlns:p14="http://schemas.microsoft.com/office/powerpoint/2010/main" val="383447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14FA3-BB21-C948-AA1E-0935C0045063}"/>
              </a:ext>
            </a:extLst>
          </p:cNvPr>
          <p:cNvSpPr>
            <a:spLocks noGrp="1"/>
          </p:cNvSpPr>
          <p:nvPr>
            <p:ph type="title"/>
          </p:nvPr>
        </p:nvSpPr>
        <p:spPr/>
        <p:txBody>
          <a:bodyPr/>
          <a:lstStyle/>
          <a:p>
            <a:r>
              <a:rPr lang="cs-CZ" dirty="0" err="1"/>
              <a:t>Formal</a:t>
            </a:r>
            <a:r>
              <a:rPr lang="cs-CZ" dirty="0"/>
              <a:t> and </a:t>
            </a:r>
            <a:r>
              <a:rPr lang="cs-CZ" dirty="0" err="1"/>
              <a:t>material</a:t>
            </a:r>
            <a:r>
              <a:rPr lang="cs-CZ" dirty="0"/>
              <a:t> </a:t>
            </a:r>
            <a:r>
              <a:rPr lang="cs-CZ" dirty="0" err="1"/>
              <a:t>sources</a:t>
            </a:r>
            <a:r>
              <a:rPr lang="cs-CZ" dirty="0"/>
              <a:t> </a:t>
            </a:r>
            <a:r>
              <a:rPr lang="cs-CZ" dirty="0" err="1"/>
              <a:t>of</a:t>
            </a:r>
            <a:r>
              <a:rPr lang="cs-CZ" dirty="0"/>
              <a:t> </a:t>
            </a:r>
            <a:r>
              <a:rPr lang="cs-CZ" dirty="0" err="1"/>
              <a:t>law</a:t>
            </a:r>
            <a:endParaRPr lang="cs-CZ" dirty="0"/>
          </a:p>
        </p:txBody>
      </p:sp>
      <p:sp>
        <p:nvSpPr>
          <p:cNvPr id="3" name="Zástupný obsah 2">
            <a:extLst>
              <a:ext uri="{FF2B5EF4-FFF2-40B4-BE49-F238E27FC236}">
                <a16:creationId xmlns:a16="http://schemas.microsoft.com/office/drawing/2014/main" id="{52E8C781-385B-EB49-97B1-A3675A651F1B}"/>
              </a:ext>
            </a:extLst>
          </p:cNvPr>
          <p:cNvSpPr>
            <a:spLocks noGrp="1"/>
          </p:cNvSpPr>
          <p:nvPr>
            <p:ph idx="1"/>
          </p:nvPr>
        </p:nvSpPr>
        <p:spPr>
          <a:xfrm>
            <a:off x="838200" y="1825624"/>
            <a:ext cx="10515600" cy="4900639"/>
          </a:xfrm>
        </p:spPr>
        <p:txBody>
          <a:bodyPr>
            <a:normAutofit lnSpcReduction="10000"/>
          </a:bodyPr>
          <a:lstStyle/>
          <a:p>
            <a:r>
              <a:rPr lang="cs-CZ" dirty="0" err="1"/>
              <a:t>Formal</a:t>
            </a:r>
            <a:r>
              <a:rPr lang="cs-CZ" dirty="0"/>
              <a:t> </a:t>
            </a:r>
            <a:r>
              <a:rPr lang="cs-CZ" dirty="0" err="1"/>
              <a:t>sources</a:t>
            </a:r>
            <a:r>
              <a:rPr lang="cs-CZ" dirty="0"/>
              <a:t> </a:t>
            </a:r>
            <a:r>
              <a:rPr lang="cs-CZ" dirty="0" err="1"/>
              <a:t>of</a:t>
            </a:r>
            <a:r>
              <a:rPr lang="cs-CZ" dirty="0"/>
              <a:t> </a:t>
            </a:r>
            <a:r>
              <a:rPr lang="cs-CZ" dirty="0" err="1"/>
              <a:t>law</a:t>
            </a:r>
            <a:r>
              <a:rPr lang="cs-CZ" dirty="0"/>
              <a:t> </a:t>
            </a:r>
          </a:p>
          <a:p>
            <a:pPr lvl="1"/>
            <a:r>
              <a:rPr lang="cs-CZ" dirty="0"/>
              <a:t>are </a:t>
            </a:r>
            <a:r>
              <a:rPr lang="cs-CZ" dirty="0" err="1"/>
              <a:t>the</a:t>
            </a:r>
            <a:r>
              <a:rPr lang="cs-CZ" dirty="0"/>
              <a:t> </a:t>
            </a:r>
            <a:r>
              <a:rPr lang="cs-CZ" dirty="0" err="1"/>
              <a:t>outer</a:t>
            </a:r>
            <a:r>
              <a:rPr lang="cs-CZ" dirty="0"/>
              <a:t> </a:t>
            </a:r>
            <a:r>
              <a:rPr lang="cs-CZ" dirty="0" err="1"/>
              <a:t>forms</a:t>
            </a:r>
            <a:r>
              <a:rPr lang="cs-CZ" dirty="0"/>
              <a:t> </a:t>
            </a:r>
            <a:r>
              <a:rPr lang="cs-CZ" dirty="0" err="1"/>
              <a:t>of</a:t>
            </a:r>
            <a:r>
              <a:rPr lang="cs-CZ" dirty="0"/>
              <a:t> </a:t>
            </a:r>
            <a:r>
              <a:rPr lang="cs-CZ" dirty="0" err="1"/>
              <a:t>legal</a:t>
            </a:r>
            <a:r>
              <a:rPr lang="cs-CZ" dirty="0"/>
              <a:t> </a:t>
            </a:r>
            <a:r>
              <a:rPr lang="cs-CZ" dirty="0" err="1"/>
              <a:t>norms</a:t>
            </a:r>
            <a:r>
              <a:rPr lang="cs-CZ" dirty="0"/>
              <a:t> (</a:t>
            </a:r>
            <a:r>
              <a:rPr lang="cs-CZ" dirty="0" err="1"/>
              <a:t>legal</a:t>
            </a:r>
            <a:r>
              <a:rPr lang="cs-CZ" dirty="0"/>
              <a:t> </a:t>
            </a:r>
            <a:r>
              <a:rPr lang="cs-CZ" dirty="0" err="1"/>
              <a:t>norms</a:t>
            </a:r>
            <a:r>
              <a:rPr lang="cs-CZ" dirty="0"/>
              <a:t> are </a:t>
            </a:r>
            <a:r>
              <a:rPr lang="cs-CZ" dirty="0" err="1"/>
              <a:t>included</a:t>
            </a:r>
            <a:r>
              <a:rPr lang="cs-CZ" dirty="0"/>
              <a:t> in </a:t>
            </a:r>
            <a:r>
              <a:rPr lang="cs-CZ" dirty="0" err="1"/>
              <a:t>statutes</a:t>
            </a:r>
            <a:r>
              <a:rPr lang="cs-CZ" dirty="0"/>
              <a:t>, </a:t>
            </a:r>
            <a:r>
              <a:rPr lang="cs-CZ" dirty="0" err="1"/>
              <a:t>international</a:t>
            </a:r>
            <a:r>
              <a:rPr lang="cs-CZ" dirty="0"/>
              <a:t> </a:t>
            </a:r>
            <a:r>
              <a:rPr lang="cs-CZ" dirty="0" err="1"/>
              <a:t>treaties</a:t>
            </a:r>
            <a:r>
              <a:rPr lang="cs-CZ" dirty="0"/>
              <a:t>, case-</a:t>
            </a:r>
            <a:r>
              <a:rPr lang="cs-CZ" dirty="0" err="1"/>
              <a:t>law</a:t>
            </a:r>
            <a:r>
              <a:rPr lang="cs-CZ" dirty="0"/>
              <a:t>, normative </a:t>
            </a:r>
            <a:r>
              <a:rPr lang="cs-CZ" dirty="0" err="1"/>
              <a:t>agreements</a:t>
            </a:r>
            <a:r>
              <a:rPr lang="cs-CZ" dirty="0"/>
              <a:t> </a:t>
            </a:r>
            <a:r>
              <a:rPr lang="cs-CZ" dirty="0" err="1"/>
              <a:t>etc</a:t>
            </a:r>
            <a:r>
              <a:rPr lang="cs-CZ" dirty="0"/>
              <a:t>. </a:t>
            </a:r>
            <a:r>
              <a:rPr lang="cs-CZ" dirty="0" err="1"/>
              <a:t>which</a:t>
            </a:r>
            <a:r>
              <a:rPr lang="cs-CZ" dirty="0"/>
              <a:t> are </a:t>
            </a:r>
            <a:r>
              <a:rPr lang="cs-CZ" dirty="0" err="1"/>
              <a:t>the</a:t>
            </a:r>
            <a:r>
              <a:rPr lang="cs-CZ" dirty="0"/>
              <a:t> </a:t>
            </a:r>
            <a:r>
              <a:rPr lang="cs-CZ" dirty="0" err="1"/>
              <a:t>formal</a:t>
            </a:r>
            <a:r>
              <a:rPr lang="cs-CZ" dirty="0"/>
              <a:t> </a:t>
            </a:r>
            <a:r>
              <a:rPr lang="cs-CZ" dirty="0" err="1"/>
              <a:t>sources</a:t>
            </a:r>
            <a:r>
              <a:rPr lang="cs-CZ" dirty="0"/>
              <a:t> </a:t>
            </a:r>
            <a:r>
              <a:rPr lang="cs-CZ" dirty="0" err="1"/>
              <a:t>of</a:t>
            </a:r>
            <a:r>
              <a:rPr lang="cs-CZ" dirty="0"/>
              <a:t> </a:t>
            </a:r>
            <a:r>
              <a:rPr lang="cs-CZ" dirty="0" err="1"/>
              <a:t>law</a:t>
            </a:r>
            <a:r>
              <a:rPr lang="cs-CZ" dirty="0"/>
              <a:t>).</a:t>
            </a:r>
          </a:p>
          <a:p>
            <a:pPr lvl="1"/>
            <a:r>
              <a:rPr lang="cs-CZ" dirty="0"/>
              <a:t>These </a:t>
            </a:r>
            <a:r>
              <a:rPr lang="cs-CZ" dirty="0" err="1"/>
              <a:t>forms</a:t>
            </a:r>
            <a:r>
              <a:rPr lang="cs-CZ" dirty="0"/>
              <a:t> </a:t>
            </a:r>
            <a:r>
              <a:rPr lang="cs-CZ" dirty="0" err="1"/>
              <a:t>give</a:t>
            </a:r>
            <a:r>
              <a:rPr lang="cs-CZ" dirty="0"/>
              <a:t> </a:t>
            </a:r>
            <a:r>
              <a:rPr lang="cs-CZ" dirty="0" err="1"/>
              <a:t>the</a:t>
            </a:r>
            <a:r>
              <a:rPr lang="cs-CZ" dirty="0"/>
              <a:t> </a:t>
            </a:r>
            <a:r>
              <a:rPr lang="cs-CZ" dirty="0" err="1"/>
              <a:t>norms</a:t>
            </a:r>
            <a:r>
              <a:rPr lang="cs-CZ" dirty="0"/>
              <a:t> </a:t>
            </a:r>
            <a:r>
              <a:rPr lang="cs-CZ" dirty="0" err="1"/>
              <a:t>their</a:t>
            </a:r>
            <a:r>
              <a:rPr lang="cs-CZ" dirty="0"/>
              <a:t> </a:t>
            </a:r>
            <a:r>
              <a:rPr lang="cs-CZ" dirty="0" err="1"/>
              <a:t>legal</a:t>
            </a:r>
            <a:r>
              <a:rPr lang="cs-CZ" dirty="0"/>
              <a:t> </a:t>
            </a:r>
            <a:r>
              <a:rPr lang="cs-CZ" dirty="0" err="1"/>
              <a:t>force</a:t>
            </a:r>
            <a:r>
              <a:rPr lang="cs-CZ" dirty="0"/>
              <a:t> and validity </a:t>
            </a:r>
          </a:p>
          <a:p>
            <a:pPr lvl="1"/>
            <a:r>
              <a:rPr lang="cs-CZ" dirty="0" err="1"/>
              <a:t>Example</a:t>
            </a:r>
            <a:r>
              <a:rPr lang="cs-CZ" dirty="0"/>
              <a:t>: </a:t>
            </a:r>
            <a:r>
              <a:rPr lang="cs-CZ" dirty="0" err="1"/>
              <a:t>we</a:t>
            </a:r>
            <a:r>
              <a:rPr lang="cs-CZ" dirty="0"/>
              <a:t> </a:t>
            </a:r>
            <a:r>
              <a:rPr lang="cs-CZ" dirty="0" err="1"/>
              <a:t>know</a:t>
            </a:r>
            <a:r>
              <a:rPr lang="cs-CZ" dirty="0"/>
              <a:t> </a:t>
            </a:r>
            <a:r>
              <a:rPr lang="cs-CZ" dirty="0" err="1"/>
              <a:t>that</a:t>
            </a:r>
            <a:r>
              <a:rPr lang="cs-CZ" dirty="0"/>
              <a:t> </a:t>
            </a:r>
            <a:r>
              <a:rPr lang="cs-CZ" dirty="0" err="1"/>
              <a:t>there</a:t>
            </a:r>
            <a:r>
              <a:rPr lang="cs-CZ" dirty="0"/>
              <a:t> </a:t>
            </a:r>
            <a:r>
              <a:rPr lang="cs-CZ" dirty="0" err="1"/>
              <a:t>is</a:t>
            </a:r>
            <a:r>
              <a:rPr lang="cs-CZ" dirty="0"/>
              <a:t> a speed limit in </a:t>
            </a:r>
            <a:r>
              <a:rPr lang="cs-CZ" dirty="0" err="1"/>
              <a:t>the</a:t>
            </a:r>
            <a:r>
              <a:rPr lang="cs-CZ" dirty="0"/>
              <a:t> </a:t>
            </a:r>
            <a:r>
              <a:rPr lang="cs-CZ" dirty="0" err="1"/>
              <a:t>towns</a:t>
            </a:r>
            <a:r>
              <a:rPr lang="cs-CZ" dirty="0"/>
              <a:t> </a:t>
            </a:r>
            <a:r>
              <a:rPr lang="cs-CZ" dirty="0" err="1"/>
              <a:t>of</a:t>
            </a:r>
            <a:r>
              <a:rPr lang="cs-CZ" dirty="0"/>
              <a:t> 50 km per </a:t>
            </a:r>
            <a:r>
              <a:rPr lang="cs-CZ" dirty="0" err="1"/>
              <a:t>hour</a:t>
            </a:r>
            <a:r>
              <a:rPr lang="cs-CZ" dirty="0"/>
              <a:t> (</a:t>
            </a:r>
            <a:r>
              <a:rPr lang="cs-CZ" dirty="0" err="1"/>
              <a:t>legal</a:t>
            </a:r>
            <a:r>
              <a:rPr lang="cs-CZ" dirty="0"/>
              <a:t> </a:t>
            </a:r>
            <a:r>
              <a:rPr lang="cs-CZ" dirty="0" err="1"/>
              <a:t>norm</a:t>
            </a:r>
            <a:r>
              <a:rPr lang="cs-CZ" dirty="0"/>
              <a:t>) and </a:t>
            </a:r>
            <a:r>
              <a:rPr lang="cs-CZ" dirty="0" err="1"/>
              <a:t>it</a:t>
            </a:r>
            <a:r>
              <a:rPr lang="cs-CZ" dirty="0"/>
              <a:t> </a:t>
            </a:r>
            <a:r>
              <a:rPr lang="cs-CZ" dirty="0" err="1"/>
              <a:t>is</a:t>
            </a:r>
            <a:r>
              <a:rPr lang="cs-CZ" dirty="0"/>
              <a:t> </a:t>
            </a:r>
            <a:r>
              <a:rPr lang="cs-CZ" dirty="0" err="1"/>
              <a:t>binding</a:t>
            </a:r>
            <a:r>
              <a:rPr lang="cs-CZ" dirty="0"/>
              <a:t> </a:t>
            </a:r>
            <a:r>
              <a:rPr lang="cs-CZ" dirty="0" err="1"/>
              <a:t>because</a:t>
            </a:r>
            <a:r>
              <a:rPr lang="cs-CZ" dirty="0"/>
              <a:t> </a:t>
            </a:r>
            <a:r>
              <a:rPr lang="cs-CZ" dirty="0" err="1"/>
              <a:t>it</a:t>
            </a:r>
            <a:r>
              <a:rPr lang="cs-CZ" dirty="0"/>
              <a:t> </a:t>
            </a:r>
            <a:r>
              <a:rPr lang="cs-CZ" dirty="0" err="1"/>
              <a:t>is</a:t>
            </a:r>
            <a:r>
              <a:rPr lang="cs-CZ" dirty="0"/>
              <a:t> </a:t>
            </a:r>
            <a:r>
              <a:rPr lang="cs-CZ" dirty="0" err="1"/>
              <a:t>written</a:t>
            </a:r>
            <a:r>
              <a:rPr lang="cs-CZ" dirty="0"/>
              <a:t> in </a:t>
            </a:r>
            <a:r>
              <a:rPr lang="cs-CZ" dirty="0" err="1"/>
              <a:t>the</a:t>
            </a:r>
            <a:r>
              <a:rPr lang="cs-CZ" dirty="0"/>
              <a:t> </a:t>
            </a:r>
            <a:r>
              <a:rPr lang="cs-CZ" dirty="0" err="1"/>
              <a:t>law</a:t>
            </a:r>
            <a:r>
              <a:rPr lang="cs-CZ" dirty="0"/>
              <a:t> no. 361/2000 </a:t>
            </a:r>
            <a:r>
              <a:rPr lang="cs-CZ" dirty="0" err="1"/>
              <a:t>Coll</a:t>
            </a:r>
            <a:r>
              <a:rPr lang="cs-CZ" dirty="0"/>
              <a:t>., on </a:t>
            </a:r>
            <a:r>
              <a:rPr lang="cs-CZ" dirty="0" err="1"/>
              <a:t>road</a:t>
            </a:r>
            <a:r>
              <a:rPr lang="cs-CZ" dirty="0"/>
              <a:t> </a:t>
            </a:r>
            <a:r>
              <a:rPr lang="cs-CZ" dirty="0" err="1"/>
              <a:t>traffic</a:t>
            </a:r>
            <a:r>
              <a:rPr lang="cs-CZ" dirty="0"/>
              <a:t>, as </a:t>
            </a:r>
            <a:r>
              <a:rPr lang="cs-CZ" dirty="0" err="1"/>
              <a:t>amended</a:t>
            </a:r>
            <a:r>
              <a:rPr lang="cs-CZ" dirty="0"/>
              <a:t> (</a:t>
            </a:r>
            <a:r>
              <a:rPr lang="cs-CZ" dirty="0" err="1"/>
              <a:t>formal</a:t>
            </a:r>
            <a:r>
              <a:rPr lang="cs-CZ" dirty="0"/>
              <a:t> source </a:t>
            </a:r>
            <a:r>
              <a:rPr lang="cs-CZ" dirty="0" err="1"/>
              <a:t>of</a:t>
            </a:r>
            <a:r>
              <a:rPr lang="cs-CZ" dirty="0"/>
              <a:t> </a:t>
            </a:r>
            <a:r>
              <a:rPr lang="cs-CZ" dirty="0" err="1"/>
              <a:t>law</a:t>
            </a:r>
            <a:r>
              <a:rPr lang="cs-CZ" dirty="0"/>
              <a:t>). </a:t>
            </a:r>
          </a:p>
          <a:p>
            <a:r>
              <a:rPr lang="cs-CZ" dirty="0"/>
              <a:t> </a:t>
            </a:r>
            <a:r>
              <a:rPr lang="cs-CZ" dirty="0" err="1"/>
              <a:t>Material</a:t>
            </a:r>
            <a:r>
              <a:rPr lang="cs-CZ" dirty="0"/>
              <a:t> </a:t>
            </a:r>
            <a:r>
              <a:rPr lang="cs-CZ" dirty="0" err="1"/>
              <a:t>sources</a:t>
            </a:r>
            <a:r>
              <a:rPr lang="cs-CZ" dirty="0"/>
              <a:t> </a:t>
            </a:r>
            <a:r>
              <a:rPr lang="cs-CZ" dirty="0" err="1"/>
              <a:t>of</a:t>
            </a:r>
            <a:r>
              <a:rPr lang="cs-CZ" dirty="0"/>
              <a:t> </a:t>
            </a:r>
            <a:r>
              <a:rPr lang="cs-CZ" dirty="0" err="1"/>
              <a:t>law</a:t>
            </a:r>
            <a:r>
              <a:rPr lang="cs-CZ" dirty="0"/>
              <a:t> </a:t>
            </a:r>
          </a:p>
          <a:p>
            <a:pPr lvl="1"/>
            <a:r>
              <a:rPr lang="cs-CZ" dirty="0"/>
              <a:t>are </a:t>
            </a:r>
            <a:r>
              <a:rPr lang="cs-CZ" dirty="0" err="1"/>
              <a:t>the</a:t>
            </a:r>
            <a:r>
              <a:rPr lang="cs-CZ" dirty="0"/>
              <a:t> source </a:t>
            </a:r>
            <a:r>
              <a:rPr lang="cs-CZ" dirty="0" err="1"/>
              <a:t>of</a:t>
            </a:r>
            <a:r>
              <a:rPr lang="cs-CZ" dirty="0"/>
              <a:t> substance </a:t>
            </a:r>
            <a:r>
              <a:rPr lang="cs-CZ" dirty="0" err="1"/>
              <a:t>for</a:t>
            </a:r>
            <a:r>
              <a:rPr lang="cs-CZ" dirty="0"/>
              <a:t> </a:t>
            </a:r>
            <a:r>
              <a:rPr lang="cs-CZ" dirty="0" err="1"/>
              <a:t>law</a:t>
            </a:r>
            <a:r>
              <a:rPr lang="cs-CZ" dirty="0"/>
              <a:t> – </a:t>
            </a:r>
            <a:r>
              <a:rPr lang="cs-CZ" dirty="0" err="1"/>
              <a:t>the</a:t>
            </a:r>
            <a:r>
              <a:rPr lang="cs-CZ" dirty="0"/>
              <a:t> </a:t>
            </a:r>
            <a:r>
              <a:rPr lang="cs-CZ" dirty="0" err="1"/>
              <a:t>state</a:t>
            </a:r>
            <a:r>
              <a:rPr lang="cs-CZ" dirty="0"/>
              <a:t> </a:t>
            </a:r>
            <a:r>
              <a:rPr lang="cs-CZ" dirty="0" err="1"/>
              <a:t>of</a:t>
            </a:r>
            <a:r>
              <a:rPr lang="cs-CZ" dirty="0"/>
              <a:t> society, </a:t>
            </a:r>
            <a:r>
              <a:rPr lang="cs-CZ" dirty="0" err="1"/>
              <a:t>technological</a:t>
            </a:r>
            <a:r>
              <a:rPr lang="cs-CZ" dirty="0"/>
              <a:t> </a:t>
            </a:r>
            <a:r>
              <a:rPr lang="cs-CZ" dirty="0" err="1"/>
              <a:t>development</a:t>
            </a:r>
            <a:r>
              <a:rPr lang="cs-CZ" dirty="0"/>
              <a:t>, </a:t>
            </a:r>
            <a:r>
              <a:rPr lang="cs-CZ" dirty="0" err="1"/>
              <a:t>economic</a:t>
            </a:r>
            <a:r>
              <a:rPr lang="cs-CZ" dirty="0"/>
              <a:t> and </a:t>
            </a:r>
            <a:r>
              <a:rPr lang="cs-CZ" dirty="0" err="1"/>
              <a:t>cultural</a:t>
            </a:r>
            <a:r>
              <a:rPr lang="cs-CZ" dirty="0"/>
              <a:t> </a:t>
            </a:r>
            <a:r>
              <a:rPr lang="cs-CZ" dirty="0" err="1"/>
              <a:t>level</a:t>
            </a:r>
            <a:r>
              <a:rPr lang="cs-CZ" dirty="0"/>
              <a:t>, </a:t>
            </a:r>
            <a:r>
              <a:rPr lang="cs-CZ" dirty="0" err="1"/>
              <a:t>traditions</a:t>
            </a:r>
            <a:r>
              <a:rPr lang="cs-CZ" dirty="0"/>
              <a:t>. </a:t>
            </a:r>
          </a:p>
          <a:p>
            <a:pPr lvl="1"/>
            <a:r>
              <a:rPr lang="cs-CZ" dirty="0" err="1"/>
              <a:t>It</a:t>
            </a:r>
            <a:r>
              <a:rPr lang="cs-CZ" dirty="0"/>
              <a:t> </a:t>
            </a:r>
            <a:r>
              <a:rPr lang="cs-CZ" dirty="0" err="1"/>
              <a:t>is</a:t>
            </a:r>
            <a:r>
              <a:rPr lang="cs-CZ" dirty="0"/>
              <a:t> </a:t>
            </a:r>
            <a:r>
              <a:rPr lang="cs-CZ" dirty="0" err="1"/>
              <a:t>an</a:t>
            </a:r>
            <a:r>
              <a:rPr lang="cs-CZ" dirty="0"/>
              <a:t> </a:t>
            </a:r>
            <a:r>
              <a:rPr lang="cs-CZ" dirty="0" err="1"/>
              <a:t>answer</a:t>
            </a:r>
            <a:r>
              <a:rPr lang="cs-CZ" dirty="0"/>
              <a:t> to </a:t>
            </a:r>
            <a:r>
              <a:rPr lang="cs-CZ" dirty="0" err="1"/>
              <a:t>the</a:t>
            </a:r>
            <a:r>
              <a:rPr lang="cs-CZ" dirty="0"/>
              <a:t> </a:t>
            </a:r>
            <a:r>
              <a:rPr lang="cs-CZ" dirty="0" err="1"/>
              <a:t>question</a:t>
            </a:r>
            <a:r>
              <a:rPr lang="cs-CZ" dirty="0"/>
              <a:t>, </a:t>
            </a:r>
            <a:r>
              <a:rPr lang="cs-CZ" dirty="0" err="1"/>
              <a:t>why</a:t>
            </a:r>
            <a:r>
              <a:rPr lang="cs-CZ" dirty="0"/>
              <a:t> do </a:t>
            </a:r>
            <a:r>
              <a:rPr lang="cs-CZ" dirty="0" err="1"/>
              <a:t>we</a:t>
            </a:r>
            <a:r>
              <a:rPr lang="cs-CZ" dirty="0"/>
              <a:t> </a:t>
            </a:r>
            <a:r>
              <a:rPr lang="cs-CZ" dirty="0" err="1"/>
              <a:t>need</a:t>
            </a:r>
            <a:r>
              <a:rPr lang="cs-CZ" dirty="0"/>
              <a:t> a </a:t>
            </a:r>
            <a:r>
              <a:rPr lang="cs-CZ" dirty="0" err="1"/>
              <a:t>specific</a:t>
            </a:r>
            <a:r>
              <a:rPr lang="cs-CZ" dirty="0"/>
              <a:t> </a:t>
            </a:r>
            <a:r>
              <a:rPr lang="cs-CZ" dirty="0" err="1"/>
              <a:t>legal</a:t>
            </a:r>
            <a:r>
              <a:rPr lang="cs-CZ" dirty="0"/>
              <a:t> </a:t>
            </a:r>
            <a:r>
              <a:rPr lang="cs-CZ" dirty="0" err="1"/>
              <a:t>regulation</a:t>
            </a:r>
            <a:r>
              <a:rPr lang="cs-CZ" dirty="0"/>
              <a:t>? </a:t>
            </a:r>
            <a:r>
              <a:rPr lang="cs-CZ" dirty="0" err="1"/>
              <a:t>E.g</a:t>
            </a:r>
            <a:r>
              <a:rPr lang="cs-CZ" dirty="0"/>
              <a:t>. </a:t>
            </a:r>
            <a:r>
              <a:rPr lang="cs-CZ" dirty="0" err="1"/>
              <a:t>the</a:t>
            </a:r>
            <a:r>
              <a:rPr lang="cs-CZ" dirty="0"/>
              <a:t> speed limit in </a:t>
            </a:r>
            <a:r>
              <a:rPr lang="cs-CZ" dirty="0" err="1"/>
              <a:t>the</a:t>
            </a:r>
            <a:r>
              <a:rPr lang="cs-CZ" dirty="0"/>
              <a:t> </a:t>
            </a:r>
            <a:r>
              <a:rPr lang="cs-CZ" dirty="0" err="1"/>
              <a:t>towns</a:t>
            </a:r>
            <a:r>
              <a:rPr lang="cs-CZ" dirty="0"/>
              <a:t> and </a:t>
            </a:r>
            <a:r>
              <a:rPr lang="cs-CZ" dirty="0" err="1"/>
              <a:t>villages</a:t>
            </a:r>
            <a:r>
              <a:rPr lang="cs-CZ" dirty="0"/>
              <a:t> </a:t>
            </a:r>
            <a:r>
              <a:rPr lang="cs-CZ" dirty="0" err="1"/>
              <a:t>was</a:t>
            </a:r>
            <a:r>
              <a:rPr lang="cs-CZ" dirty="0"/>
              <a:t> </a:t>
            </a:r>
            <a:r>
              <a:rPr lang="cs-CZ" dirty="0" err="1"/>
              <a:t>introduced</a:t>
            </a:r>
            <a:r>
              <a:rPr lang="cs-CZ" dirty="0"/>
              <a:t> </a:t>
            </a:r>
            <a:r>
              <a:rPr lang="cs-CZ" dirty="0" err="1"/>
              <a:t>because</a:t>
            </a:r>
            <a:r>
              <a:rPr lang="cs-CZ" dirty="0"/>
              <a:t> </a:t>
            </a:r>
            <a:r>
              <a:rPr lang="cs-CZ" dirty="0" err="1"/>
              <a:t>it</a:t>
            </a:r>
            <a:r>
              <a:rPr lang="cs-CZ" dirty="0"/>
              <a:t> </a:t>
            </a:r>
            <a:r>
              <a:rPr lang="cs-CZ" dirty="0" err="1"/>
              <a:t>is</a:t>
            </a:r>
            <a:r>
              <a:rPr lang="cs-CZ" dirty="0"/>
              <a:t> </a:t>
            </a:r>
            <a:r>
              <a:rPr lang="cs-CZ" dirty="0" err="1"/>
              <a:t>dangerous</a:t>
            </a:r>
            <a:r>
              <a:rPr lang="cs-CZ" dirty="0"/>
              <a:t> to drive fast in </a:t>
            </a:r>
            <a:r>
              <a:rPr lang="cs-CZ" dirty="0" err="1"/>
              <a:t>places</a:t>
            </a:r>
            <a:r>
              <a:rPr lang="cs-CZ" dirty="0"/>
              <a:t> </a:t>
            </a:r>
            <a:r>
              <a:rPr lang="cs-CZ" dirty="0" err="1"/>
              <a:t>with</a:t>
            </a:r>
            <a:r>
              <a:rPr lang="cs-CZ" dirty="0"/>
              <a:t> </a:t>
            </a:r>
            <a:r>
              <a:rPr lang="cs-CZ" dirty="0" err="1"/>
              <a:t>high</a:t>
            </a:r>
            <a:r>
              <a:rPr lang="cs-CZ" dirty="0"/>
              <a:t> </a:t>
            </a:r>
            <a:r>
              <a:rPr lang="cs-CZ" dirty="0" err="1"/>
              <a:t>occurrence</a:t>
            </a:r>
            <a:r>
              <a:rPr lang="cs-CZ" dirty="0"/>
              <a:t> </a:t>
            </a:r>
            <a:r>
              <a:rPr lang="cs-CZ" dirty="0" err="1"/>
              <a:t>of</a:t>
            </a:r>
            <a:r>
              <a:rPr lang="cs-CZ" dirty="0"/>
              <a:t> </a:t>
            </a:r>
            <a:r>
              <a:rPr lang="cs-CZ" dirty="0" err="1"/>
              <a:t>people</a:t>
            </a:r>
            <a:r>
              <a:rPr lang="cs-CZ" dirty="0"/>
              <a:t> </a:t>
            </a:r>
          </a:p>
          <a:p>
            <a:pPr lvl="1"/>
            <a:endParaRPr lang="cs-CZ" dirty="0"/>
          </a:p>
          <a:p>
            <a:endParaRPr lang="cs-CZ" dirty="0"/>
          </a:p>
        </p:txBody>
      </p:sp>
    </p:spTree>
    <p:extLst>
      <p:ext uri="{BB962C8B-B14F-4D97-AF65-F5344CB8AC3E}">
        <p14:creationId xmlns:p14="http://schemas.microsoft.com/office/powerpoint/2010/main" val="190478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32C2A-6F44-3D41-8974-1DE0253AF549}"/>
              </a:ext>
            </a:extLst>
          </p:cNvPr>
          <p:cNvSpPr>
            <a:spLocks noGrp="1"/>
          </p:cNvSpPr>
          <p:nvPr>
            <p:ph type="title"/>
          </p:nvPr>
        </p:nvSpPr>
        <p:spPr/>
        <p:txBody>
          <a:bodyPr>
            <a:normAutofit/>
          </a:bodyPr>
          <a:lstStyle/>
          <a:p>
            <a:r>
              <a:rPr lang="cs-CZ" dirty="0" err="1"/>
              <a:t>Sources</a:t>
            </a:r>
            <a:r>
              <a:rPr lang="cs-CZ" dirty="0"/>
              <a:t> </a:t>
            </a:r>
            <a:r>
              <a:rPr lang="cs-CZ" dirty="0" err="1"/>
              <a:t>of</a:t>
            </a:r>
            <a:r>
              <a:rPr lang="cs-CZ" dirty="0"/>
              <a:t> </a:t>
            </a:r>
            <a:r>
              <a:rPr lang="cs-CZ" dirty="0" err="1"/>
              <a:t>law</a:t>
            </a:r>
            <a:r>
              <a:rPr lang="cs-CZ" dirty="0"/>
              <a:t> </a:t>
            </a:r>
            <a:r>
              <a:rPr lang="cs-CZ" dirty="0" err="1"/>
              <a:t>within</a:t>
            </a:r>
            <a:r>
              <a:rPr lang="cs-CZ" dirty="0"/>
              <a:t> </a:t>
            </a:r>
            <a:r>
              <a:rPr lang="cs-CZ" dirty="0" err="1"/>
              <a:t>the</a:t>
            </a:r>
            <a:r>
              <a:rPr lang="cs-CZ" dirty="0"/>
              <a:t> Continental </a:t>
            </a:r>
            <a:r>
              <a:rPr lang="cs-CZ" dirty="0" err="1"/>
              <a:t>tradition</a:t>
            </a:r>
            <a:r>
              <a:rPr lang="cs-CZ" dirty="0"/>
              <a:t> v. </a:t>
            </a:r>
            <a:r>
              <a:rPr lang="cs-CZ" dirty="0" err="1"/>
              <a:t>the</a:t>
            </a:r>
            <a:r>
              <a:rPr lang="cs-CZ" dirty="0"/>
              <a:t> </a:t>
            </a:r>
            <a:r>
              <a:rPr lang="cs-CZ" dirty="0" err="1"/>
              <a:t>Common</a:t>
            </a:r>
            <a:r>
              <a:rPr lang="cs-CZ" dirty="0"/>
              <a:t> </a:t>
            </a:r>
            <a:r>
              <a:rPr lang="cs-CZ" dirty="0" err="1"/>
              <a:t>law</a:t>
            </a:r>
            <a:r>
              <a:rPr lang="cs-CZ" dirty="0"/>
              <a:t> </a:t>
            </a:r>
            <a:r>
              <a:rPr lang="cs-CZ" dirty="0" err="1"/>
              <a:t>tradition</a:t>
            </a:r>
            <a:r>
              <a:rPr lang="cs-CZ" dirty="0"/>
              <a:t> </a:t>
            </a:r>
          </a:p>
        </p:txBody>
      </p:sp>
      <p:sp>
        <p:nvSpPr>
          <p:cNvPr id="3" name="Zástupný obsah 2">
            <a:extLst>
              <a:ext uri="{FF2B5EF4-FFF2-40B4-BE49-F238E27FC236}">
                <a16:creationId xmlns:a16="http://schemas.microsoft.com/office/drawing/2014/main" id="{455AE769-D539-2A4B-BB7F-572DF586687B}"/>
              </a:ext>
            </a:extLst>
          </p:cNvPr>
          <p:cNvSpPr>
            <a:spLocks noGrp="1"/>
          </p:cNvSpPr>
          <p:nvPr>
            <p:ph idx="1"/>
          </p:nvPr>
        </p:nvSpPr>
        <p:spPr/>
        <p:txBody>
          <a:bodyPr/>
          <a:lstStyle/>
          <a:p>
            <a:r>
              <a:rPr lang="cs-CZ" dirty="0"/>
              <a:t>Continental </a:t>
            </a:r>
            <a:r>
              <a:rPr lang="cs-CZ" dirty="0" err="1"/>
              <a:t>tradition</a:t>
            </a:r>
            <a:r>
              <a:rPr lang="cs-CZ" dirty="0"/>
              <a:t> </a:t>
            </a:r>
          </a:p>
          <a:p>
            <a:pPr lvl="1"/>
            <a:r>
              <a:rPr lang="cs-CZ" dirty="0"/>
              <a:t>dominant source </a:t>
            </a:r>
            <a:r>
              <a:rPr lang="cs-CZ" dirty="0" err="1"/>
              <a:t>of</a:t>
            </a:r>
            <a:r>
              <a:rPr lang="cs-CZ" dirty="0"/>
              <a:t> </a:t>
            </a:r>
            <a:r>
              <a:rPr lang="cs-CZ" dirty="0" err="1"/>
              <a:t>law</a:t>
            </a:r>
            <a:r>
              <a:rPr lang="cs-CZ" dirty="0"/>
              <a:t> </a:t>
            </a:r>
            <a:r>
              <a:rPr lang="cs-CZ" dirty="0" err="1"/>
              <a:t>legislative</a:t>
            </a:r>
            <a:r>
              <a:rPr lang="cs-CZ" dirty="0"/>
              <a:t> </a:t>
            </a:r>
            <a:r>
              <a:rPr lang="cs-CZ" dirty="0" err="1"/>
              <a:t>texts</a:t>
            </a:r>
            <a:r>
              <a:rPr lang="cs-CZ" dirty="0"/>
              <a:t> (</a:t>
            </a:r>
            <a:r>
              <a:rPr lang="cs-CZ" dirty="0" err="1"/>
              <a:t>written</a:t>
            </a:r>
            <a:r>
              <a:rPr lang="cs-CZ" dirty="0"/>
              <a:t> </a:t>
            </a:r>
            <a:r>
              <a:rPr lang="cs-CZ" dirty="0" err="1"/>
              <a:t>Constitution</a:t>
            </a:r>
            <a:r>
              <a:rPr lang="cs-CZ" dirty="0"/>
              <a:t>, </a:t>
            </a:r>
            <a:r>
              <a:rPr lang="cs-CZ" dirty="0" err="1"/>
              <a:t>codes</a:t>
            </a:r>
            <a:r>
              <a:rPr lang="cs-CZ" dirty="0"/>
              <a:t>, </a:t>
            </a:r>
            <a:r>
              <a:rPr lang="cs-CZ" dirty="0" err="1"/>
              <a:t>statutes</a:t>
            </a:r>
            <a:r>
              <a:rPr lang="cs-CZ" dirty="0"/>
              <a:t>) </a:t>
            </a:r>
          </a:p>
          <a:p>
            <a:pPr lvl="1"/>
            <a:r>
              <a:rPr lang="cs-CZ" dirty="0" err="1"/>
              <a:t>passed</a:t>
            </a:r>
            <a:r>
              <a:rPr lang="cs-CZ" dirty="0"/>
              <a:t> by a </a:t>
            </a:r>
            <a:r>
              <a:rPr lang="cs-CZ" dirty="0" err="1"/>
              <a:t>formal</a:t>
            </a:r>
            <a:r>
              <a:rPr lang="cs-CZ" dirty="0"/>
              <a:t> </a:t>
            </a:r>
            <a:r>
              <a:rPr lang="cs-CZ" dirty="0" err="1"/>
              <a:t>procedure</a:t>
            </a:r>
            <a:r>
              <a:rPr lang="cs-CZ" dirty="0"/>
              <a:t> in </a:t>
            </a:r>
            <a:r>
              <a:rPr lang="cs-CZ" dirty="0" err="1"/>
              <a:t>the</a:t>
            </a:r>
            <a:r>
              <a:rPr lang="cs-CZ" dirty="0"/>
              <a:t> </a:t>
            </a:r>
            <a:r>
              <a:rPr lang="cs-CZ" dirty="0" err="1"/>
              <a:t>Parliament</a:t>
            </a:r>
            <a:r>
              <a:rPr lang="cs-CZ" dirty="0"/>
              <a:t> </a:t>
            </a:r>
          </a:p>
          <a:p>
            <a:pPr lvl="1"/>
            <a:r>
              <a:rPr lang="cs-CZ" dirty="0" err="1"/>
              <a:t>The</a:t>
            </a:r>
            <a:r>
              <a:rPr lang="cs-CZ" dirty="0"/>
              <a:t> </a:t>
            </a:r>
            <a:r>
              <a:rPr lang="cs-CZ" dirty="0" err="1"/>
              <a:t>main</a:t>
            </a:r>
            <a:r>
              <a:rPr lang="cs-CZ" dirty="0"/>
              <a:t> </a:t>
            </a:r>
            <a:r>
              <a:rPr lang="cs-CZ" dirty="0" err="1"/>
              <a:t>branches</a:t>
            </a:r>
            <a:r>
              <a:rPr lang="cs-CZ" dirty="0"/>
              <a:t> </a:t>
            </a:r>
            <a:r>
              <a:rPr lang="cs-CZ" dirty="0" err="1"/>
              <a:t>of</a:t>
            </a:r>
            <a:r>
              <a:rPr lang="cs-CZ" dirty="0"/>
              <a:t> </a:t>
            </a:r>
            <a:r>
              <a:rPr lang="cs-CZ" dirty="0" err="1"/>
              <a:t>law</a:t>
            </a:r>
            <a:r>
              <a:rPr lang="cs-CZ" dirty="0"/>
              <a:t> are </a:t>
            </a:r>
            <a:r>
              <a:rPr lang="cs-CZ" dirty="0" err="1"/>
              <a:t>moreover</a:t>
            </a:r>
            <a:r>
              <a:rPr lang="cs-CZ" dirty="0"/>
              <a:t> </a:t>
            </a:r>
            <a:r>
              <a:rPr lang="cs-CZ" dirty="0" err="1"/>
              <a:t>embodied</a:t>
            </a:r>
            <a:r>
              <a:rPr lang="cs-CZ" dirty="0"/>
              <a:t> in </a:t>
            </a:r>
            <a:r>
              <a:rPr lang="cs-CZ" dirty="0" err="1"/>
              <a:t>the</a:t>
            </a:r>
            <a:r>
              <a:rPr lang="cs-CZ" dirty="0"/>
              <a:t> </a:t>
            </a:r>
            <a:r>
              <a:rPr lang="cs-CZ" dirty="0" err="1"/>
              <a:t>written</a:t>
            </a:r>
            <a:r>
              <a:rPr lang="cs-CZ" dirty="0"/>
              <a:t> </a:t>
            </a:r>
            <a:r>
              <a:rPr lang="cs-CZ" dirty="0" err="1"/>
              <a:t>codes</a:t>
            </a:r>
            <a:r>
              <a:rPr lang="cs-CZ" dirty="0"/>
              <a:t> (Civil </a:t>
            </a:r>
            <a:r>
              <a:rPr lang="cs-CZ" dirty="0" err="1"/>
              <a:t>Code</a:t>
            </a:r>
            <a:r>
              <a:rPr lang="cs-CZ" dirty="0"/>
              <a:t>, </a:t>
            </a:r>
            <a:r>
              <a:rPr lang="cs-CZ" dirty="0" err="1"/>
              <a:t>Criminal</a:t>
            </a:r>
            <a:r>
              <a:rPr lang="cs-CZ" dirty="0"/>
              <a:t> </a:t>
            </a:r>
            <a:r>
              <a:rPr lang="cs-CZ" dirty="0" err="1"/>
              <a:t>Code</a:t>
            </a:r>
            <a:r>
              <a:rPr lang="cs-CZ" dirty="0"/>
              <a:t>, Business </a:t>
            </a:r>
            <a:r>
              <a:rPr lang="cs-CZ" dirty="0" err="1"/>
              <a:t>Corporations</a:t>
            </a:r>
            <a:r>
              <a:rPr lang="cs-CZ" dirty="0"/>
              <a:t> </a:t>
            </a:r>
            <a:r>
              <a:rPr lang="cs-CZ" dirty="0" err="1"/>
              <a:t>Act</a:t>
            </a:r>
            <a:r>
              <a:rPr lang="cs-CZ" dirty="0"/>
              <a:t>, </a:t>
            </a:r>
            <a:r>
              <a:rPr lang="cs-CZ" dirty="0" err="1"/>
              <a:t>Labor</a:t>
            </a:r>
            <a:r>
              <a:rPr lang="cs-CZ" dirty="0"/>
              <a:t> </a:t>
            </a:r>
            <a:r>
              <a:rPr lang="cs-CZ" dirty="0" err="1"/>
              <a:t>Code</a:t>
            </a:r>
            <a:r>
              <a:rPr lang="cs-CZ" dirty="0"/>
              <a:t> </a:t>
            </a:r>
            <a:r>
              <a:rPr lang="cs-CZ" dirty="0" err="1"/>
              <a:t>etc</a:t>
            </a:r>
            <a:r>
              <a:rPr lang="cs-CZ" dirty="0"/>
              <a:t>.)</a:t>
            </a:r>
          </a:p>
          <a:p>
            <a:r>
              <a:rPr lang="cs-CZ" dirty="0" err="1"/>
              <a:t>Common</a:t>
            </a:r>
            <a:r>
              <a:rPr lang="cs-CZ" dirty="0"/>
              <a:t> </a:t>
            </a:r>
            <a:r>
              <a:rPr lang="cs-CZ" dirty="0" err="1"/>
              <a:t>law</a:t>
            </a:r>
            <a:r>
              <a:rPr lang="cs-CZ" dirty="0"/>
              <a:t> </a:t>
            </a:r>
            <a:r>
              <a:rPr lang="cs-CZ" dirty="0" err="1"/>
              <a:t>tradition</a:t>
            </a:r>
            <a:r>
              <a:rPr lang="cs-CZ" dirty="0"/>
              <a:t> </a:t>
            </a:r>
          </a:p>
          <a:p>
            <a:pPr lvl="1"/>
            <a:r>
              <a:rPr lang="cs-CZ" dirty="0" err="1"/>
              <a:t>is</a:t>
            </a:r>
            <a:r>
              <a:rPr lang="cs-CZ" dirty="0"/>
              <a:t> </a:t>
            </a:r>
            <a:r>
              <a:rPr lang="cs-CZ" dirty="0" err="1"/>
              <a:t>based</a:t>
            </a:r>
            <a:r>
              <a:rPr lang="cs-CZ" dirty="0"/>
              <a:t> on plurality </a:t>
            </a:r>
            <a:r>
              <a:rPr lang="cs-CZ" dirty="0" err="1"/>
              <a:t>of</a:t>
            </a:r>
            <a:r>
              <a:rPr lang="cs-CZ" dirty="0"/>
              <a:t> </a:t>
            </a:r>
            <a:r>
              <a:rPr lang="cs-CZ" dirty="0" err="1"/>
              <a:t>sources</a:t>
            </a:r>
            <a:r>
              <a:rPr lang="cs-CZ" dirty="0"/>
              <a:t> </a:t>
            </a:r>
            <a:r>
              <a:rPr lang="cs-CZ" dirty="0" err="1"/>
              <a:t>with</a:t>
            </a:r>
            <a:r>
              <a:rPr lang="cs-CZ" dirty="0"/>
              <a:t> </a:t>
            </a:r>
            <a:r>
              <a:rPr lang="cs-CZ" dirty="0" err="1"/>
              <a:t>the</a:t>
            </a:r>
            <a:r>
              <a:rPr lang="cs-CZ" dirty="0"/>
              <a:t> </a:t>
            </a:r>
            <a:r>
              <a:rPr lang="cs-CZ" dirty="0" err="1"/>
              <a:t>precedents</a:t>
            </a:r>
            <a:r>
              <a:rPr lang="cs-CZ" dirty="0"/>
              <a:t> </a:t>
            </a:r>
            <a:r>
              <a:rPr lang="cs-CZ" dirty="0" err="1"/>
              <a:t>dominating</a:t>
            </a:r>
            <a:r>
              <a:rPr lang="cs-CZ" dirty="0"/>
              <a:t> </a:t>
            </a:r>
            <a:r>
              <a:rPr lang="cs-CZ" dirty="0" err="1"/>
              <a:t>over</a:t>
            </a:r>
            <a:r>
              <a:rPr lang="cs-CZ" dirty="0"/>
              <a:t> </a:t>
            </a:r>
            <a:r>
              <a:rPr lang="cs-CZ" dirty="0" err="1"/>
              <a:t>statutes</a:t>
            </a:r>
            <a:r>
              <a:rPr lang="cs-CZ" dirty="0"/>
              <a:t> </a:t>
            </a:r>
          </a:p>
          <a:p>
            <a:pPr lvl="1"/>
            <a:r>
              <a:rPr lang="cs-CZ" dirty="0" err="1"/>
              <a:t>The</a:t>
            </a:r>
            <a:r>
              <a:rPr lang="cs-CZ" dirty="0"/>
              <a:t> role </a:t>
            </a:r>
            <a:r>
              <a:rPr lang="cs-CZ" dirty="0" err="1"/>
              <a:t>of</a:t>
            </a:r>
            <a:r>
              <a:rPr lang="cs-CZ" dirty="0"/>
              <a:t> </a:t>
            </a:r>
            <a:r>
              <a:rPr lang="cs-CZ" dirty="0" err="1"/>
              <a:t>the</a:t>
            </a:r>
            <a:r>
              <a:rPr lang="cs-CZ" dirty="0"/>
              <a:t> </a:t>
            </a:r>
            <a:r>
              <a:rPr lang="cs-CZ" dirty="0" err="1"/>
              <a:t>courts</a:t>
            </a:r>
            <a:r>
              <a:rPr lang="cs-CZ" dirty="0"/>
              <a:t> </a:t>
            </a:r>
            <a:r>
              <a:rPr lang="cs-CZ" dirty="0" err="1"/>
              <a:t>is</a:t>
            </a:r>
            <a:r>
              <a:rPr lang="cs-CZ" dirty="0"/>
              <a:t> dominant </a:t>
            </a:r>
            <a:r>
              <a:rPr lang="cs-CZ" dirty="0" err="1"/>
              <a:t>because</a:t>
            </a:r>
            <a:r>
              <a:rPr lang="cs-CZ" dirty="0"/>
              <a:t> </a:t>
            </a:r>
            <a:r>
              <a:rPr lang="cs-CZ" dirty="0" err="1"/>
              <a:t>they</a:t>
            </a:r>
            <a:r>
              <a:rPr lang="cs-CZ" dirty="0"/>
              <a:t> </a:t>
            </a:r>
            <a:r>
              <a:rPr lang="cs-CZ" dirty="0" err="1"/>
              <a:t>create</a:t>
            </a:r>
            <a:r>
              <a:rPr lang="cs-CZ" dirty="0"/>
              <a:t> </a:t>
            </a:r>
            <a:r>
              <a:rPr lang="cs-CZ" dirty="0" err="1"/>
              <a:t>law</a:t>
            </a:r>
            <a:r>
              <a:rPr lang="cs-CZ" dirty="0"/>
              <a:t> </a:t>
            </a:r>
          </a:p>
          <a:p>
            <a:endParaRPr lang="cs-CZ" dirty="0"/>
          </a:p>
          <a:p>
            <a:pPr lvl="1"/>
            <a:endParaRPr lang="cs-CZ" dirty="0"/>
          </a:p>
          <a:p>
            <a:pPr lvl="1"/>
            <a:endParaRPr lang="cs-CZ" dirty="0"/>
          </a:p>
          <a:p>
            <a:endParaRPr lang="cs-CZ" dirty="0"/>
          </a:p>
        </p:txBody>
      </p:sp>
    </p:spTree>
    <p:extLst>
      <p:ext uri="{BB962C8B-B14F-4D97-AF65-F5344CB8AC3E}">
        <p14:creationId xmlns:p14="http://schemas.microsoft.com/office/powerpoint/2010/main" val="103176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5E9FE8-2860-5D4E-92D7-8EDA726DB637}"/>
              </a:ext>
            </a:extLst>
          </p:cNvPr>
          <p:cNvSpPr>
            <a:spLocks noGrp="1"/>
          </p:cNvSpPr>
          <p:nvPr>
            <p:ph type="title"/>
          </p:nvPr>
        </p:nvSpPr>
        <p:spPr/>
        <p:txBody>
          <a:bodyPr/>
          <a:lstStyle/>
          <a:p>
            <a:r>
              <a:rPr lang="cs-CZ" dirty="0" err="1"/>
              <a:t>Formal</a:t>
            </a:r>
            <a:r>
              <a:rPr lang="cs-CZ" dirty="0"/>
              <a:t> </a:t>
            </a:r>
            <a:r>
              <a:rPr lang="cs-CZ" dirty="0" err="1"/>
              <a:t>sources</a:t>
            </a:r>
            <a:r>
              <a:rPr lang="cs-CZ" dirty="0"/>
              <a:t> </a:t>
            </a:r>
            <a:r>
              <a:rPr lang="cs-CZ" dirty="0" err="1"/>
              <a:t>of</a:t>
            </a:r>
            <a:r>
              <a:rPr lang="cs-CZ" dirty="0"/>
              <a:t> Czech </a:t>
            </a:r>
            <a:r>
              <a:rPr lang="cs-CZ" dirty="0" err="1"/>
              <a:t>law</a:t>
            </a:r>
            <a:r>
              <a:rPr lang="cs-CZ" dirty="0"/>
              <a:t> </a:t>
            </a:r>
          </a:p>
        </p:txBody>
      </p:sp>
      <p:sp>
        <p:nvSpPr>
          <p:cNvPr id="3" name="Zástupný obsah 2">
            <a:extLst>
              <a:ext uri="{FF2B5EF4-FFF2-40B4-BE49-F238E27FC236}">
                <a16:creationId xmlns:a16="http://schemas.microsoft.com/office/drawing/2014/main" id="{25F341A9-27F9-6C45-B80E-D9C6ED6561E1}"/>
              </a:ext>
            </a:extLst>
          </p:cNvPr>
          <p:cNvSpPr>
            <a:spLocks noGrp="1"/>
          </p:cNvSpPr>
          <p:nvPr>
            <p:ph idx="1"/>
          </p:nvPr>
        </p:nvSpPr>
        <p:spPr/>
        <p:txBody>
          <a:bodyPr>
            <a:normAutofit fontScale="92500" lnSpcReduction="10000"/>
          </a:bodyPr>
          <a:lstStyle/>
          <a:p>
            <a:r>
              <a:rPr lang="cs-CZ" b="1" dirty="0" err="1"/>
              <a:t>The</a:t>
            </a:r>
            <a:r>
              <a:rPr lang="cs-CZ" b="1" dirty="0"/>
              <a:t> Czech </a:t>
            </a:r>
            <a:r>
              <a:rPr lang="cs-CZ" b="1" dirty="0" err="1"/>
              <a:t>Constitution</a:t>
            </a:r>
            <a:r>
              <a:rPr lang="cs-CZ" b="1" dirty="0"/>
              <a:t> and </a:t>
            </a:r>
            <a:r>
              <a:rPr lang="cs-CZ" b="1" dirty="0" err="1"/>
              <a:t>the</a:t>
            </a:r>
            <a:r>
              <a:rPr lang="cs-CZ" b="1" dirty="0"/>
              <a:t> Bill </a:t>
            </a:r>
            <a:r>
              <a:rPr lang="cs-CZ" b="1" dirty="0" err="1"/>
              <a:t>of</a:t>
            </a:r>
            <a:r>
              <a:rPr lang="cs-CZ" b="1" dirty="0"/>
              <a:t> </a:t>
            </a:r>
            <a:r>
              <a:rPr lang="cs-CZ" b="1" dirty="0" err="1"/>
              <a:t>the</a:t>
            </a:r>
            <a:r>
              <a:rPr lang="cs-CZ" b="1" dirty="0"/>
              <a:t> </a:t>
            </a:r>
            <a:r>
              <a:rPr lang="cs-CZ" b="1" dirty="0" err="1"/>
              <a:t>fundamental</a:t>
            </a:r>
            <a:r>
              <a:rPr lang="cs-CZ" b="1" dirty="0"/>
              <a:t> </a:t>
            </a:r>
            <a:r>
              <a:rPr lang="cs-CZ" b="1" dirty="0" err="1"/>
              <a:t>rights</a:t>
            </a:r>
            <a:r>
              <a:rPr lang="cs-CZ" b="1" dirty="0"/>
              <a:t> and </a:t>
            </a:r>
            <a:r>
              <a:rPr lang="cs-CZ" b="1" dirty="0" err="1"/>
              <a:t>freedoms</a:t>
            </a:r>
            <a:r>
              <a:rPr lang="cs-CZ" b="1" dirty="0"/>
              <a:t> (</a:t>
            </a:r>
            <a:r>
              <a:rPr lang="cs-CZ" b="1" dirty="0" err="1"/>
              <a:t>both</a:t>
            </a:r>
            <a:r>
              <a:rPr lang="cs-CZ" b="1" dirty="0"/>
              <a:t> </a:t>
            </a:r>
            <a:r>
              <a:rPr lang="cs-CZ" b="1" dirty="0" err="1"/>
              <a:t>written</a:t>
            </a:r>
            <a:r>
              <a:rPr lang="cs-CZ" b="1" dirty="0"/>
              <a:t>)</a:t>
            </a:r>
            <a:r>
              <a:rPr lang="cs-CZ" dirty="0"/>
              <a:t> </a:t>
            </a:r>
          </a:p>
          <a:p>
            <a:pPr lvl="1"/>
            <a:r>
              <a:rPr lang="cs-CZ" dirty="0"/>
              <a:t>on </a:t>
            </a:r>
            <a:r>
              <a:rPr lang="cs-CZ" dirty="0" err="1"/>
              <a:t>the</a:t>
            </a:r>
            <a:r>
              <a:rPr lang="cs-CZ" dirty="0"/>
              <a:t> top </a:t>
            </a:r>
            <a:r>
              <a:rPr lang="cs-CZ" dirty="0" err="1"/>
              <a:t>of</a:t>
            </a:r>
            <a:r>
              <a:rPr lang="cs-CZ" dirty="0"/>
              <a:t> </a:t>
            </a:r>
            <a:r>
              <a:rPr lang="cs-CZ" dirty="0" err="1"/>
              <a:t>the</a:t>
            </a:r>
            <a:r>
              <a:rPr lang="cs-CZ" dirty="0"/>
              <a:t> hierarchy </a:t>
            </a:r>
            <a:r>
              <a:rPr lang="cs-CZ" dirty="0" err="1"/>
              <a:t>of</a:t>
            </a:r>
            <a:r>
              <a:rPr lang="cs-CZ" dirty="0"/>
              <a:t> </a:t>
            </a:r>
            <a:r>
              <a:rPr lang="cs-CZ" dirty="0" err="1"/>
              <a:t>the</a:t>
            </a:r>
            <a:r>
              <a:rPr lang="cs-CZ" dirty="0"/>
              <a:t> </a:t>
            </a:r>
            <a:r>
              <a:rPr lang="cs-CZ" dirty="0" err="1"/>
              <a:t>sources</a:t>
            </a:r>
            <a:r>
              <a:rPr lang="cs-CZ" dirty="0"/>
              <a:t> </a:t>
            </a:r>
            <a:r>
              <a:rPr lang="cs-CZ" dirty="0" err="1"/>
              <a:t>of</a:t>
            </a:r>
            <a:r>
              <a:rPr lang="cs-CZ" dirty="0"/>
              <a:t> </a:t>
            </a:r>
            <a:r>
              <a:rPr lang="cs-CZ" dirty="0" err="1"/>
              <a:t>law</a:t>
            </a:r>
            <a:r>
              <a:rPr lang="cs-CZ" dirty="0"/>
              <a:t> </a:t>
            </a:r>
          </a:p>
          <a:p>
            <a:pPr lvl="1"/>
            <a:r>
              <a:rPr lang="cs-CZ" dirty="0" err="1"/>
              <a:t>ll</a:t>
            </a:r>
            <a:r>
              <a:rPr lang="cs-CZ" dirty="0"/>
              <a:t> </a:t>
            </a:r>
            <a:r>
              <a:rPr lang="cs-CZ" dirty="0" err="1"/>
              <a:t>other</a:t>
            </a:r>
            <a:r>
              <a:rPr lang="cs-CZ" dirty="0"/>
              <a:t> </a:t>
            </a:r>
            <a:r>
              <a:rPr lang="cs-CZ" dirty="0" err="1"/>
              <a:t>legal</a:t>
            </a:r>
            <a:r>
              <a:rPr lang="cs-CZ" dirty="0"/>
              <a:t> </a:t>
            </a:r>
            <a:r>
              <a:rPr lang="cs-CZ" dirty="0" err="1"/>
              <a:t>acts</a:t>
            </a:r>
            <a:r>
              <a:rPr lang="cs-CZ" dirty="0"/>
              <a:t> </a:t>
            </a:r>
            <a:r>
              <a:rPr lang="cs-CZ" dirty="0" err="1"/>
              <a:t>must</a:t>
            </a:r>
            <a:r>
              <a:rPr lang="cs-CZ" dirty="0"/>
              <a:t> </a:t>
            </a:r>
            <a:r>
              <a:rPr lang="cs-CZ" dirty="0" err="1"/>
              <a:t>be</a:t>
            </a:r>
            <a:r>
              <a:rPr lang="cs-CZ" dirty="0"/>
              <a:t> in </a:t>
            </a:r>
            <a:r>
              <a:rPr lang="cs-CZ" dirty="0" err="1"/>
              <a:t>compliance</a:t>
            </a:r>
            <a:r>
              <a:rPr lang="cs-CZ" dirty="0"/>
              <a:t> </a:t>
            </a:r>
            <a:r>
              <a:rPr lang="cs-CZ" dirty="0" err="1"/>
              <a:t>with</a:t>
            </a:r>
            <a:r>
              <a:rPr lang="cs-CZ" dirty="0"/>
              <a:t> </a:t>
            </a:r>
            <a:r>
              <a:rPr lang="cs-CZ" dirty="0" err="1"/>
              <a:t>them</a:t>
            </a:r>
            <a:r>
              <a:rPr lang="cs-CZ" dirty="0"/>
              <a:t> </a:t>
            </a:r>
          </a:p>
          <a:p>
            <a:r>
              <a:rPr lang="cs-CZ" b="1" dirty="0" err="1"/>
              <a:t>international</a:t>
            </a:r>
            <a:r>
              <a:rPr lang="cs-CZ" b="1" dirty="0"/>
              <a:t> </a:t>
            </a:r>
            <a:r>
              <a:rPr lang="cs-CZ" b="1" dirty="0" err="1"/>
              <a:t>treaties</a:t>
            </a:r>
            <a:r>
              <a:rPr lang="cs-CZ" b="1" dirty="0"/>
              <a:t> </a:t>
            </a:r>
          </a:p>
          <a:p>
            <a:pPr lvl="1"/>
            <a:r>
              <a:rPr lang="cs-CZ" dirty="0" err="1"/>
              <a:t>have</a:t>
            </a:r>
            <a:r>
              <a:rPr lang="cs-CZ" dirty="0"/>
              <a:t> superiority </a:t>
            </a:r>
            <a:r>
              <a:rPr lang="cs-CZ" dirty="0" err="1"/>
              <a:t>over</a:t>
            </a:r>
            <a:r>
              <a:rPr lang="cs-CZ" dirty="0"/>
              <a:t> </a:t>
            </a:r>
            <a:r>
              <a:rPr lang="cs-CZ" dirty="0" err="1"/>
              <a:t>the</a:t>
            </a:r>
            <a:r>
              <a:rPr lang="cs-CZ" dirty="0"/>
              <a:t> </a:t>
            </a:r>
            <a:r>
              <a:rPr lang="cs-CZ" dirty="0" err="1"/>
              <a:t>statutes</a:t>
            </a:r>
            <a:r>
              <a:rPr lang="cs-CZ" dirty="0"/>
              <a:t> </a:t>
            </a:r>
          </a:p>
          <a:p>
            <a:r>
              <a:rPr lang="cs-CZ" b="1" dirty="0" err="1"/>
              <a:t>statutes</a:t>
            </a:r>
            <a:r>
              <a:rPr lang="cs-CZ" b="1" dirty="0"/>
              <a:t> </a:t>
            </a:r>
          </a:p>
          <a:p>
            <a:pPr lvl="1"/>
            <a:r>
              <a:rPr lang="cs-CZ" dirty="0" err="1"/>
              <a:t>passed</a:t>
            </a:r>
            <a:r>
              <a:rPr lang="cs-CZ" dirty="0"/>
              <a:t> by </a:t>
            </a:r>
            <a:r>
              <a:rPr lang="cs-CZ" dirty="0" err="1"/>
              <a:t>the</a:t>
            </a:r>
            <a:r>
              <a:rPr lang="cs-CZ" dirty="0"/>
              <a:t> Czech </a:t>
            </a:r>
            <a:r>
              <a:rPr lang="cs-CZ" dirty="0" err="1"/>
              <a:t>Parliament</a:t>
            </a:r>
            <a:r>
              <a:rPr lang="cs-CZ" dirty="0"/>
              <a:t> </a:t>
            </a:r>
          </a:p>
          <a:p>
            <a:r>
              <a:rPr lang="cs-CZ" b="1" dirty="0" err="1"/>
              <a:t>derived</a:t>
            </a:r>
            <a:r>
              <a:rPr lang="cs-CZ" b="1" dirty="0"/>
              <a:t> </a:t>
            </a:r>
            <a:r>
              <a:rPr lang="cs-CZ" b="1" dirty="0" err="1"/>
              <a:t>legislation</a:t>
            </a:r>
            <a:endParaRPr lang="cs-CZ" b="1" dirty="0"/>
          </a:p>
          <a:p>
            <a:pPr lvl="1"/>
            <a:r>
              <a:rPr lang="cs-CZ" dirty="0" err="1"/>
              <a:t>regulations</a:t>
            </a:r>
            <a:r>
              <a:rPr lang="cs-CZ" dirty="0"/>
              <a:t> and </a:t>
            </a:r>
            <a:r>
              <a:rPr lang="cs-CZ" dirty="0" err="1"/>
              <a:t>decrees</a:t>
            </a:r>
            <a:r>
              <a:rPr lang="cs-CZ" dirty="0"/>
              <a:t> </a:t>
            </a:r>
            <a:r>
              <a:rPr lang="cs-CZ" dirty="0" err="1"/>
              <a:t>adopted</a:t>
            </a:r>
            <a:r>
              <a:rPr lang="cs-CZ" dirty="0"/>
              <a:t> by </a:t>
            </a:r>
            <a:r>
              <a:rPr lang="cs-CZ" dirty="0" err="1"/>
              <a:t>the</a:t>
            </a:r>
            <a:r>
              <a:rPr lang="cs-CZ" dirty="0"/>
              <a:t> </a:t>
            </a:r>
            <a:r>
              <a:rPr lang="cs-CZ" dirty="0" err="1"/>
              <a:t>government</a:t>
            </a:r>
            <a:r>
              <a:rPr lang="cs-CZ" dirty="0"/>
              <a:t>, </a:t>
            </a:r>
            <a:r>
              <a:rPr lang="cs-CZ" dirty="0" err="1"/>
              <a:t>ministries</a:t>
            </a:r>
            <a:r>
              <a:rPr lang="cs-CZ" dirty="0"/>
              <a:t> and </a:t>
            </a:r>
            <a:r>
              <a:rPr lang="cs-CZ" dirty="0" err="1"/>
              <a:t>other</a:t>
            </a:r>
            <a:r>
              <a:rPr lang="cs-CZ" dirty="0"/>
              <a:t> </a:t>
            </a:r>
            <a:r>
              <a:rPr lang="cs-CZ" dirty="0" err="1"/>
              <a:t>authorities</a:t>
            </a:r>
            <a:r>
              <a:rPr lang="cs-CZ" dirty="0"/>
              <a:t> </a:t>
            </a:r>
            <a:r>
              <a:rPr lang="cs-CZ" dirty="0" err="1"/>
              <a:t>of</a:t>
            </a:r>
            <a:r>
              <a:rPr lang="cs-CZ" dirty="0"/>
              <a:t> </a:t>
            </a:r>
            <a:r>
              <a:rPr lang="cs-CZ" dirty="0" err="1"/>
              <a:t>state</a:t>
            </a:r>
            <a:r>
              <a:rPr lang="cs-CZ" dirty="0"/>
              <a:t> </a:t>
            </a:r>
            <a:r>
              <a:rPr lang="cs-CZ" dirty="0" err="1"/>
              <a:t>administration</a:t>
            </a:r>
            <a:r>
              <a:rPr lang="cs-CZ" dirty="0"/>
              <a:t>, and </a:t>
            </a:r>
            <a:r>
              <a:rPr lang="cs-CZ" dirty="0" err="1"/>
              <a:t>legislative</a:t>
            </a:r>
            <a:r>
              <a:rPr lang="cs-CZ" dirty="0"/>
              <a:t> </a:t>
            </a:r>
            <a:r>
              <a:rPr lang="cs-CZ" dirty="0" err="1"/>
              <a:t>acts</a:t>
            </a:r>
            <a:r>
              <a:rPr lang="cs-CZ" dirty="0"/>
              <a:t> </a:t>
            </a:r>
            <a:r>
              <a:rPr lang="cs-CZ" dirty="0" err="1"/>
              <a:t>of</a:t>
            </a:r>
            <a:r>
              <a:rPr lang="cs-CZ" dirty="0"/>
              <a:t> </a:t>
            </a:r>
            <a:r>
              <a:rPr lang="cs-CZ" dirty="0" err="1"/>
              <a:t>territorial</a:t>
            </a:r>
            <a:r>
              <a:rPr lang="cs-CZ" dirty="0"/>
              <a:t> </a:t>
            </a:r>
            <a:r>
              <a:rPr lang="cs-CZ" dirty="0" err="1"/>
              <a:t>self-governing</a:t>
            </a:r>
            <a:r>
              <a:rPr lang="cs-CZ" dirty="0"/>
              <a:t> </a:t>
            </a:r>
            <a:r>
              <a:rPr lang="cs-CZ" dirty="0" err="1"/>
              <a:t>units</a:t>
            </a:r>
            <a:endParaRPr lang="cs-CZ" dirty="0"/>
          </a:p>
          <a:p>
            <a:endParaRPr lang="cs-CZ" dirty="0"/>
          </a:p>
        </p:txBody>
      </p:sp>
    </p:spTree>
    <p:extLst>
      <p:ext uri="{BB962C8B-B14F-4D97-AF65-F5344CB8AC3E}">
        <p14:creationId xmlns:p14="http://schemas.microsoft.com/office/powerpoint/2010/main" val="356511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195A7-5845-144B-A584-52A99499E631}"/>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Law</a:t>
            </a:r>
            <a:r>
              <a:rPr lang="cs-CZ" dirty="0"/>
              <a:t>?</a:t>
            </a:r>
          </a:p>
        </p:txBody>
      </p:sp>
      <p:sp>
        <p:nvSpPr>
          <p:cNvPr id="3" name="Zástupný obsah 2">
            <a:extLst>
              <a:ext uri="{FF2B5EF4-FFF2-40B4-BE49-F238E27FC236}">
                <a16:creationId xmlns:a16="http://schemas.microsoft.com/office/drawing/2014/main" id="{791D39E2-B7E4-4E4F-9F26-2776916B33B4}"/>
              </a:ext>
            </a:extLst>
          </p:cNvPr>
          <p:cNvSpPr>
            <a:spLocks noGrp="1"/>
          </p:cNvSpPr>
          <p:nvPr>
            <p:ph idx="1"/>
          </p:nvPr>
        </p:nvSpPr>
        <p:spPr/>
        <p:txBody>
          <a:bodyPr/>
          <a:lstStyle/>
          <a:p>
            <a:r>
              <a:rPr lang="cs-CZ" dirty="0" err="1"/>
              <a:t>system</a:t>
            </a:r>
            <a:r>
              <a:rPr lang="cs-CZ" dirty="0"/>
              <a:t> </a:t>
            </a:r>
            <a:r>
              <a:rPr lang="cs-CZ" dirty="0" err="1"/>
              <a:t>of</a:t>
            </a:r>
            <a:r>
              <a:rPr lang="cs-CZ" dirty="0"/>
              <a:t> </a:t>
            </a:r>
            <a:r>
              <a:rPr lang="cs-CZ" dirty="0" err="1"/>
              <a:t>rules</a:t>
            </a:r>
            <a:r>
              <a:rPr lang="cs-CZ" dirty="0"/>
              <a:t> </a:t>
            </a:r>
          </a:p>
          <a:p>
            <a:r>
              <a:rPr lang="cs-CZ" dirty="0" err="1"/>
              <a:t>characteristics</a:t>
            </a:r>
            <a:r>
              <a:rPr lang="cs-CZ" dirty="0"/>
              <a:t> </a:t>
            </a:r>
            <a:r>
              <a:rPr lang="cs-CZ" dirty="0" err="1"/>
              <a:t>of</a:t>
            </a:r>
            <a:r>
              <a:rPr lang="cs-CZ" dirty="0"/>
              <a:t> </a:t>
            </a:r>
            <a:r>
              <a:rPr lang="cs-CZ" dirty="0" err="1"/>
              <a:t>any</a:t>
            </a:r>
            <a:r>
              <a:rPr lang="cs-CZ" dirty="0"/>
              <a:t> </a:t>
            </a:r>
            <a:r>
              <a:rPr lang="cs-CZ" dirty="0" err="1"/>
              <a:t>legal</a:t>
            </a:r>
            <a:r>
              <a:rPr lang="cs-CZ" dirty="0"/>
              <a:t> rule </a:t>
            </a:r>
          </a:p>
          <a:p>
            <a:pPr lvl="1"/>
            <a:r>
              <a:rPr lang="cs-CZ" dirty="0" err="1"/>
              <a:t>foreseen</a:t>
            </a:r>
            <a:r>
              <a:rPr lang="cs-CZ" dirty="0"/>
              <a:t> by </a:t>
            </a:r>
            <a:r>
              <a:rPr lang="cs-CZ" dirty="0" err="1"/>
              <a:t>law</a:t>
            </a:r>
            <a:r>
              <a:rPr lang="cs-CZ" dirty="0"/>
              <a:t> </a:t>
            </a:r>
          </a:p>
          <a:p>
            <a:pPr lvl="1"/>
            <a:r>
              <a:rPr lang="cs-CZ" dirty="0" err="1"/>
              <a:t>enforceable</a:t>
            </a:r>
            <a:r>
              <a:rPr lang="cs-CZ" dirty="0"/>
              <a:t> by </a:t>
            </a:r>
            <a:r>
              <a:rPr lang="cs-CZ" dirty="0" err="1"/>
              <a:t>the</a:t>
            </a:r>
            <a:r>
              <a:rPr lang="cs-CZ" dirty="0"/>
              <a:t> </a:t>
            </a:r>
            <a:r>
              <a:rPr lang="cs-CZ" dirty="0" err="1"/>
              <a:t>means</a:t>
            </a:r>
            <a:r>
              <a:rPr lang="cs-CZ" dirty="0"/>
              <a:t> </a:t>
            </a:r>
            <a:r>
              <a:rPr lang="cs-CZ" dirty="0" err="1"/>
              <a:t>foreseen</a:t>
            </a:r>
            <a:r>
              <a:rPr lang="cs-CZ" dirty="0"/>
              <a:t> by </a:t>
            </a:r>
            <a:r>
              <a:rPr lang="cs-CZ" dirty="0" err="1"/>
              <a:t>law</a:t>
            </a:r>
            <a:r>
              <a:rPr lang="cs-CZ" dirty="0"/>
              <a:t> </a:t>
            </a:r>
          </a:p>
          <a:p>
            <a:pPr marL="0" indent="0">
              <a:buNone/>
            </a:pPr>
            <a:r>
              <a:rPr lang="cs-CZ" dirty="0"/>
              <a:t>X Not </a:t>
            </a:r>
            <a:r>
              <a:rPr lang="cs-CZ" dirty="0" err="1"/>
              <a:t>legal</a:t>
            </a:r>
            <a:r>
              <a:rPr lang="cs-CZ" dirty="0"/>
              <a:t> </a:t>
            </a:r>
            <a:r>
              <a:rPr lang="cs-CZ" dirty="0" err="1"/>
              <a:t>rules</a:t>
            </a:r>
            <a:r>
              <a:rPr lang="cs-CZ" dirty="0"/>
              <a:t>:</a:t>
            </a:r>
          </a:p>
          <a:p>
            <a:pPr lvl="1"/>
            <a:r>
              <a:rPr lang="cs-CZ" dirty="0" err="1"/>
              <a:t>traditions</a:t>
            </a:r>
            <a:r>
              <a:rPr lang="cs-CZ" dirty="0"/>
              <a:t>, </a:t>
            </a:r>
            <a:r>
              <a:rPr lang="cs-CZ" dirty="0" err="1"/>
              <a:t>moral</a:t>
            </a:r>
            <a:r>
              <a:rPr lang="cs-CZ" dirty="0"/>
              <a:t> </a:t>
            </a:r>
            <a:r>
              <a:rPr lang="cs-CZ" dirty="0" err="1"/>
              <a:t>rules</a:t>
            </a:r>
            <a:r>
              <a:rPr lang="cs-CZ" dirty="0"/>
              <a:t>, </a:t>
            </a:r>
            <a:r>
              <a:rPr lang="cs-CZ" dirty="0" err="1"/>
              <a:t>ordinary</a:t>
            </a:r>
            <a:r>
              <a:rPr lang="cs-CZ" dirty="0"/>
              <a:t> </a:t>
            </a:r>
            <a:r>
              <a:rPr lang="cs-CZ" dirty="0" err="1"/>
              <a:t>customs</a:t>
            </a:r>
            <a:r>
              <a:rPr lang="cs-CZ" dirty="0"/>
              <a:t>, </a:t>
            </a:r>
            <a:r>
              <a:rPr lang="cs-CZ" dirty="0" err="1"/>
              <a:t>rules</a:t>
            </a:r>
            <a:r>
              <a:rPr lang="cs-CZ" dirty="0"/>
              <a:t> </a:t>
            </a:r>
            <a:r>
              <a:rPr lang="cs-CZ" dirty="0" err="1"/>
              <a:t>of</a:t>
            </a:r>
            <a:r>
              <a:rPr lang="cs-CZ" dirty="0"/>
              <a:t> sport, </a:t>
            </a:r>
            <a:r>
              <a:rPr lang="cs-CZ" dirty="0" err="1"/>
              <a:t>rules</a:t>
            </a:r>
            <a:r>
              <a:rPr lang="cs-CZ" dirty="0"/>
              <a:t> </a:t>
            </a:r>
            <a:r>
              <a:rPr lang="cs-CZ" dirty="0" err="1"/>
              <a:t>of</a:t>
            </a:r>
            <a:r>
              <a:rPr lang="cs-CZ" dirty="0"/>
              <a:t> </a:t>
            </a:r>
            <a:r>
              <a:rPr lang="cs-CZ" dirty="0" err="1"/>
              <a:t>the</a:t>
            </a:r>
            <a:r>
              <a:rPr lang="cs-CZ" dirty="0"/>
              <a:t> game, </a:t>
            </a:r>
            <a:r>
              <a:rPr lang="cs-CZ" dirty="0" err="1"/>
              <a:t>religious</a:t>
            </a:r>
            <a:r>
              <a:rPr lang="cs-CZ" dirty="0"/>
              <a:t> </a:t>
            </a:r>
            <a:r>
              <a:rPr lang="cs-CZ" dirty="0" err="1"/>
              <a:t>rules</a:t>
            </a:r>
            <a:r>
              <a:rPr lang="cs-CZ" dirty="0"/>
              <a:t> </a:t>
            </a:r>
            <a:r>
              <a:rPr lang="cs-CZ" dirty="0" err="1"/>
              <a:t>or</a:t>
            </a:r>
            <a:r>
              <a:rPr lang="cs-CZ" dirty="0"/>
              <a:t> non-</a:t>
            </a:r>
            <a:r>
              <a:rPr lang="cs-CZ" dirty="0" err="1"/>
              <a:t>legal</a:t>
            </a:r>
            <a:r>
              <a:rPr lang="cs-CZ" dirty="0"/>
              <a:t> </a:t>
            </a:r>
            <a:r>
              <a:rPr lang="cs-CZ" dirty="0" err="1"/>
              <a:t>agreements</a:t>
            </a:r>
            <a:r>
              <a:rPr lang="cs-CZ" dirty="0"/>
              <a:t> </a:t>
            </a:r>
            <a:r>
              <a:rPr lang="cs-CZ" dirty="0" err="1"/>
              <a:t>between</a:t>
            </a:r>
            <a:r>
              <a:rPr lang="cs-CZ" dirty="0"/>
              <a:t> </a:t>
            </a:r>
            <a:r>
              <a:rPr lang="cs-CZ" dirty="0" err="1"/>
              <a:t>friends</a:t>
            </a:r>
            <a:r>
              <a:rPr lang="cs-CZ" dirty="0"/>
              <a:t> and </a:t>
            </a:r>
            <a:r>
              <a:rPr lang="cs-CZ" dirty="0" err="1"/>
              <a:t>family</a:t>
            </a:r>
            <a:r>
              <a:rPr lang="cs-CZ" dirty="0"/>
              <a:t> (</a:t>
            </a:r>
            <a:r>
              <a:rPr lang="cs-CZ" dirty="0" err="1"/>
              <a:t>invitation</a:t>
            </a:r>
            <a:r>
              <a:rPr lang="cs-CZ" dirty="0"/>
              <a:t> </a:t>
            </a:r>
            <a:r>
              <a:rPr lang="cs-CZ" dirty="0" err="1"/>
              <a:t>for</a:t>
            </a:r>
            <a:r>
              <a:rPr lang="cs-CZ" dirty="0"/>
              <a:t> a cup </a:t>
            </a:r>
            <a:r>
              <a:rPr lang="cs-CZ" dirty="0" err="1"/>
              <a:t>of</a:t>
            </a:r>
            <a:r>
              <a:rPr lang="cs-CZ" dirty="0"/>
              <a:t> </a:t>
            </a:r>
            <a:r>
              <a:rPr lang="cs-CZ" dirty="0" err="1"/>
              <a:t>coffee</a:t>
            </a:r>
            <a:r>
              <a:rPr lang="cs-CZ" dirty="0"/>
              <a:t>). </a:t>
            </a:r>
          </a:p>
          <a:p>
            <a:pPr lvl="1"/>
            <a:endParaRPr lang="cs-CZ" dirty="0"/>
          </a:p>
          <a:p>
            <a:pPr lvl="1"/>
            <a:endParaRPr lang="cs-CZ" dirty="0"/>
          </a:p>
          <a:p>
            <a:pPr marL="457200" lvl="1" indent="0">
              <a:buNone/>
            </a:pPr>
            <a:endParaRPr lang="cs-CZ" dirty="0"/>
          </a:p>
        </p:txBody>
      </p:sp>
      <p:sp>
        <p:nvSpPr>
          <p:cNvPr id="4" name="TextBox 3">
            <a:extLst>
              <a:ext uri="{FF2B5EF4-FFF2-40B4-BE49-F238E27FC236}">
                <a16:creationId xmlns:a16="http://schemas.microsoft.com/office/drawing/2014/main" id="{6A161761-ECE7-3316-8C35-511739C0223B}"/>
              </a:ext>
            </a:extLst>
          </p:cNvPr>
          <p:cNvSpPr txBox="1"/>
          <p:nvPr/>
        </p:nvSpPr>
        <p:spPr>
          <a:xfrm>
            <a:off x="838200" y="5576798"/>
            <a:ext cx="10515600" cy="1200329"/>
          </a:xfrm>
          <a:prstGeom prst="rect">
            <a:avLst/>
          </a:prstGeom>
          <a:noFill/>
        </p:spPr>
        <p:txBody>
          <a:bodyPr wrap="square" rtlCol="0">
            <a:spAutoFit/>
          </a:bodyPr>
          <a:lstStyle/>
          <a:p>
            <a:r>
              <a:rPr lang="en-GB" b="1" i="0" u="none" strike="noStrike" dirty="0">
                <a:effectLst/>
                <a:latin typeface="Proxima Nova"/>
              </a:rPr>
              <a:t>Law</a:t>
            </a:r>
            <a:r>
              <a:rPr lang="en-GB" b="0" i="0" u="none" strike="noStrike" dirty="0">
                <a:solidFill>
                  <a:srgbClr val="212529"/>
                </a:solidFill>
                <a:effectLst/>
                <a:latin typeface="Proxima Nova"/>
              </a:rPr>
              <a:t> is a </a:t>
            </a:r>
            <a:r>
              <a:rPr lang="en-GB" b="1" i="0" u="none" strike="noStrike" dirty="0">
                <a:solidFill>
                  <a:srgbClr val="212529"/>
                </a:solidFill>
                <a:effectLst/>
                <a:latin typeface="Proxima Nova"/>
              </a:rPr>
              <a:t>system of rules that people are supposed to follow</a:t>
            </a:r>
            <a:r>
              <a:rPr lang="en-GB" b="0" i="0" u="none" strike="noStrike" dirty="0">
                <a:solidFill>
                  <a:srgbClr val="212529"/>
                </a:solidFill>
                <a:effectLst/>
                <a:latin typeface="Proxima Nova"/>
              </a:rPr>
              <a:t> in a country or society. Law as a system can be </a:t>
            </a:r>
            <a:r>
              <a:rPr lang="en-GB" b="1" i="0" u="none" strike="noStrike" dirty="0">
                <a:effectLst/>
                <a:latin typeface="Proxima Nova"/>
              </a:rPr>
              <a:t>broken</a:t>
            </a:r>
            <a:r>
              <a:rPr lang="en-GB" b="0" i="0" u="none" strike="noStrike" dirty="0">
                <a:solidFill>
                  <a:srgbClr val="212529"/>
                </a:solidFill>
                <a:effectLst/>
                <a:latin typeface="Proxima Nova"/>
              </a:rPr>
              <a:t> (e.g. </a:t>
            </a:r>
            <a:r>
              <a:rPr lang="en-GB" b="0" i="1" u="none" strike="noStrike" dirty="0">
                <a:solidFill>
                  <a:srgbClr val="212529"/>
                </a:solidFill>
                <a:effectLst/>
                <a:latin typeface="Proxima Nova"/>
              </a:rPr>
              <a:t>break</a:t>
            </a:r>
            <a:r>
              <a:rPr lang="en-GB" b="0" i="0" u="none" strike="noStrike" dirty="0">
                <a:solidFill>
                  <a:srgbClr val="212529"/>
                </a:solidFill>
                <a:effectLst/>
                <a:latin typeface="Proxima Nova"/>
              </a:rPr>
              <a:t> </a:t>
            </a:r>
            <a:r>
              <a:rPr lang="en-GB" b="0" i="1" u="none" strike="noStrike" dirty="0">
                <a:solidFill>
                  <a:srgbClr val="212529"/>
                </a:solidFill>
                <a:effectLst/>
                <a:latin typeface="Proxima Nova"/>
              </a:rPr>
              <a:t>the law</a:t>
            </a:r>
            <a:r>
              <a:rPr lang="en-GB" b="0" i="0" u="none" strike="noStrike" dirty="0">
                <a:solidFill>
                  <a:srgbClr val="212529"/>
                </a:solidFill>
                <a:effectLst/>
                <a:latin typeface="Proxima Nova"/>
              </a:rPr>
              <a:t>) - that means to do something against the law, or something that is </a:t>
            </a:r>
            <a:r>
              <a:rPr lang="en-GB" b="1" i="0" u="none" strike="noStrike" dirty="0">
                <a:effectLst/>
                <a:latin typeface="Proxima Nova"/>
              </a:rPr>
              <a:t>illegal</a:t>
            </a:r>
            <a:r>
              <a:rPr lang="en-GB" b="0" i="0" u="none" strike="noStrike" dirty="0">
                <a:solidFill>
                  <a:srgbClr val="212529"/>
                </a:solidFill>
                <a:effectLst/>
                <a:latin typeface="Proxima Nova"/>
              </a:rPr>
              <a:t>. On the other hand, we can also use a term </a:t>
            </a:r>
            <a:r>
              <a:rPr lang="en-GB" b="1" i="0" u="none" strike="noStrike" dirty="0">
                <a:effectLst/>
                <a:latin typeface="Proxima Nova"/>
              </a:rPr>
              <a:t>enforce the law</a:t>
            </a:r>
            <a:r>
              <a:rPr lang="en-GB" b="0" i="0" u="none" strike="noStrike" dirty="0">
                <a:solidFill>
                  <a:srgbClr val="212529"/>
                </a:solidFill>
                <a:effectLst/>
                <a:latin typeface="Proxima Nova"/>
              </a:rPr>
              <a:t> - which means to make sure that the law is not broken, and to ensure </a:t>
            </a:r>
            <a:r>
              <a:rPr lang="en-GB" b="1" i="0" u="none" strike="noStrike" dirty="0">
                <a:effectLst/>
                <a:latin typeface="Proxima Nova"/>
              </a:rPr>
              <a:t>obedience</a:t>
            </a:r>
            <a:r>
              <a:rPr lang="en-GB" b="0" i="0" u="none" strike="noStrike" dirty="0">
                <a:solidFill>
                  <a:srgbClr val="212529"/>
                </a:solidFill>
                <a:effectLst/>
                <a:latin typeface="Proxima Nova"/>
              </a:rPr>
              <a:t> to the law.</a:t>
            </a:r>
            <a:endParaRPr lang="en-CZ" dirty="0"/>
          </a:p>
        </p:txBody>
      </p:sp>
    </p:spTree>
    <p:extLst>
      <p:ext uri="{BB962C8B-B14F-4D97-AF65-F5344CB8AC3E}">
        <p14:creationId xmlns:p14="http://schemas.microsoft.com/office/powerpoint/2010/main" val="54546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3872E-21E5-A341-87E2-A0BDC2441236}"/>
              </a:ext>
            </a:extLst>
          </p:cNvPr>
          <p:cNvSpPr>
            <a:spLocks noGrp="1"/>
          </p:cNvSpPr>
          <p:nvPr>
            <p:ph type="title"/>
          </p:nvPr>
        </p:nvSpPr>
        <p:spPr/>
        <p:txBody>
          <a:bodyPr/>
          <a:lstStyle/>
          <a:p>
            <a:r>
              <a:rPr lang="cs-CZ" dirty="0" err="1"/>
              <a:t>Classification</a:t>
            </a:r>
            <a:r>
              <a:rPr lang="cs-CZ" dirty="0"/>
              <a:t> </a:t>
            </a:r>
            <a:r>
              <a:rPr lang="cs-CZ" dirty="0" err="1"/>
              <a:t>of</a:t>
            </a:r>
            <a:r>
              <a:rPr lang="cs-CZ" dirty="0"/>
              <a:t> </a:t>
            </a:r>
            <a:r>
              <a:rPr lang="cs-CZ" dirty="0" err="1"/>
              <a:t>Law</a:t>
            </a:r>
            <a:br>
              <a:rPr lang="cs-CZ" dirty="0"/>
            </a:br>
            <a:r>
              <a:rPr lang="cs-CZ" dirty="0"/>
              <a:t>1. </a:t>
            </a:r>
            <a:r>
              <a:rPr lang="cs-CZ" dirty="0" err="1"/>
              <a:t>classifivation</a:t>
            </a:r>
            <a:endParaRPr lang="cs-CZ" dirty="0"/>
          </a:p>
        </p:txBody>
      </p:sp>
      <p:sp>
        <p:nvSpPr>
          <p:cNvPr id="3" name="Zástupný obsah 2">
            <a:extLst>
              <a:ext uri="{FF2B5EF4-FFF2-40B4-BE49-F238E27FC236}">
                <a16:creationId xmlns:a16="http://schemas.microsoft.com/office/drawing/2014/main" id="{5F619C0D-8D28-2445-B680-E98138416F04}"/>
              </a:ext>
            </a:extLst>
          </p:cNvPr>
          <p:cNvSpPr>
            <a:spLocks noGrp="1"/>
          </p:cNvSpPr>
          <p:nvPr>
            <p:ph idx="1"/>
          </p:nvPr>
        </p:nvSpPr>
        <p:spPr/>
        <p:txBody>
          <a:bodyPr/>
          <a:lstStyle/>
          <a:p>
            <a:r>
              <a:rPr lang="cs-CZ" dirty="0" err="1"/>
              <a:t>National</a:t>
            </a:r>
            <a:r>
              <a:rPr lang="cs-CZ" dirty="0"/>
              <a:t> </a:t>
            </a:r>
            <a:r>
              <a:rPr lang="cs-CZ" dirty="0" err="1"/>
              <a:t>law</a:t>
            </a:r>
            <a:r>
              <a:rPr lang="cs-CZ" dirty="0"/>
              <a:t> </a:t>
            </a:r>
          </a:p>
          <a:p>
            <a:pPr lvl="1"/>
            <a:r>
              <a:rPr lang="cs-CZ" dirty="0" err="1"/>
              <a:t>relates</a:t>
            </a:r>
            <a:r>
              <a:rPr lang="cs-CZ" dirty="0"/>
              <a:t> to a </a:t>
            </a:r>
            <a:r>
              <a:rPr lang="cs-CZ" dirty="0" err="1"/>
              <a:t>particular</a:t>
            </a:r>
            <a:r>
              <a:rPr lang="cs-CZ" dirty="0"/>
              <a:t> </a:t>
            </a:r>
            <a:r>
              <a:rPr lang="cs-CZ" dirty="0" err="1"/>
              <a:t>nation</a:t>
            </a:r>
            <a:r>
              <a:rPr lang="cs-CZ" dirty="0"/>
              <a:t> and </a:t>
            </a:r>
            <a:r>
              <a:rPr lang="cs-CZ" dirty="0" err="1"/>
              <a:t>governs</a:t>
            </a:r>
            <a:r>
              <a:rPr lang="cs-CZ" dirty="0"/>
              <a:t> relations </a:t>
            </a:r>
            <a:r>
              <a:rPr lang="cs-CZ" dirty="0" err="1"/>
              <a:t>within</a:t>
            </a:r>
            <a:r>
              <a:rPr lang="cs-CZ" dirty="0"/>
              <a:t> </a:t>
            </a:r>
            <a:r>
              <a:rPr lang="cs-CZ" dirty="0" err="1"/>
              <a:t>national</a:t>
            </a:r>
            <a:r>
              <a:rPr lang="cs-CZ" dirty="0"/>
              <a:t> </a:t>
            </a:r>
            <a:r>
              <a:rPr lang="cs-CZ" dirty="0" err="1"/>
              <a:t>territory</a:t>
            </a:r>
            <a:r>
              <a:rPr lang="cs-CZ" dirty="0"/>
              <a:t>, </a:t>
            </a:r>
            <a:r>
              <a:rPr lang="cs-CZ" dirty="0" err="1"/>
              <a:t>national</a:t>
            </a:r>
            <a:r>
              <a:rPr lang="cs-CZ" dirty="0"/>
              <a:t> </a:t>
            </a:r>
            <a:r>
              <a:rPr lang="cs-CZ" dirty="0" err="1"/>
              <a:t>citizens</a:t>
            </a:r>
            <a:r>
              <a:rPr lang="cs-CZ" dirty="0"/>
              <a:t>, </a:t>
            </a:r>
            <a:r>
              <a:rPr lang="cs-CZ" dirty="0" err="1"/>
              <a:t>residents</a:t>
            </a:r>
            <a:r>
              <a:rPr lang="cs-CZ" dirty="0"/>
              <a:t> </a:t>
            </a:r>
            <a:r>
              <a:rPr lang="cs-CZ" dirty="0" err="1"/>
              <a:t>etc</a:t>
            </a:r>
            <a:r>
              <a:rPr lang="cs-CZ" dirty="0"/>
              <a:t>. </a:t>
            </a:r>
          </a:p>
          <a:p>
            <a:r>
              <a:rPr lang="cs-CZ" dirty="0"/>
              <a:t>International </a:t>
            </a:r>
            <a:r>
              <a:rPr lang="cs-CZ" dirty="0" err="1"/>
              <a:t>law</a:t>
            </a:r>
            <a:r>
              <a:rPr lang="cs-CZ" dirty="0"/>
              <a:t> </a:t>
            </a:r>
          </a:p>
          <a:p>
            <a:pPr lvl="1"/>
            <a:r>
              <a:rPr lang="cs-CZ" dirty="0" err="1"/>
              <a:t>governs</a:t>
            </a:r>
            <a:r>
              <a:rPr lang="cs-CZ" dirty="0"/>
              <a:t> relations </a:t>
            </a:r>
            <a:r>
              <a:rPr lang="cs-CZ" dirty="0" err="1"/>
              <a:t>between</a:t>
            </a:r>
            <a:r>
              <a:rPr lang="cs-CZ" dirty="0"/>
              <a:t> </a:t>
            </a:r>
            <a:r>
              <a:rPr lang="cs-CZ" dirty="0" err="1"/>
              <a:t>states</a:t>
            </a:r>
            <a:r>
              <a:rPr lang="cs-CZ" dirty="0"/>
              <a:t> </a:t>
            </a:r>
            <a:r>
              <a:rPr lang="cs-CZ" dirty="0" err="1"/>
              <a:t>or</a:t>
            </a:r>
            <a:r>
              <a:rPr lang="cs-CZ" dirty="0"/>
              <a:t> </a:t>
            </a:r>
            <a:r>
              <a:rPr lang="cs-CZ" dirty="0" err="1"/>
              <a:t>parties</a:t>
            </a:r>
            <a:r>
              <a:rPr lang="cs-CZ" dirty="0"/>
              <a:t> </a:t>
            </a:r>
            <a:r>
              <a:rPr lang="cs-CZ" dirty="0" err="1"/>
              <a:t>from</a:t>
            </a:r>
            <a:r>
              <a:rPr lang="cs-CZ" dirty="0"/>
              <a:t> </a:t>
            </a:r>
            <a:r>
              <a:rPr lang="cs-CZ" dirty="0" err="1"/>
              <a:t>different</a:t>
            </a:r>
            <a:r>
              <a:rPr lang="cs-CZ" dirty="0"/>
              <a:t> </a:t>
            </a:r>
            <a:r>
              <a:rPr lang="cs-CZ" dirty="0" err="1"/>
              <a:t>states</a:t>
            </a:r>
            <a:r>
              <a:rPr lang="cs-CZ" dirty="0"/>
              <a:t>. </a:t>
            </a:r>
          </a:p>
          <a:p>
            <a:r>
              <a:rPr lang="cs-CZ" dirty="0" err="1"/>
              <a:t>Supranational</a:t>
            </a:r>
            <a:r>
              <a:rPr lang="cs-CZ" dirty="0"/>
              <a:t> </a:t>
            </a:r>
            <a:r>
              <a:rPr lang="cs-CZ" dirty="0" err="1"/>
              <a:t>law</a:t>
            </a:r>
            <a:r>
              <a:rPr lang="cs-CZ" dirty="0"/>
              <a:t> </a:t>
            </a:r>
          </a:p>
          <a:p>
            <a:pPr lvl="1"/>
            <a:r>
              <a:rPr lang="cs-CZ" dirty="0" err="1"/>
              <a:t>is</a:t>
            </a:r>
            <a:r>
              <a:rPr lang="cs-CZ" dirty="0"/>
              <a:t> a </a:t>
            </a:r>
            <a:r>
              <a:rPr lang="cs-CZ" dirty="0" err="1"/>
              <a:t>legal</a:t>
            </a:r>
            <a:r>
              <a:rPr lang="cs-CZ" dirty="0"/>
              <a:t> </a:t>
            </a:r>
            <a:r>
              <a:rPr lang="cs-CZ" dirty="0" err="1"/>
              <a:t>systems</a:t>
            </a:r>
            <a:r>
              <a:rPr lang="cs-CZ" dirty="0"/>
              <a:t> </a:t>
            </a:r>
            <a:r>
              <a:rPr lang="cs-CZ" dirty="0" err="1"/>
              <a:t>sui-generis</a:t>
            </a:r>
            <a:r>
              <a:rPr lang="cs-CZ" dirty="0"/>
              <a:t> </a:t>
            </a:r>
            <a:r>
              <a:rPr lang="cs-CZ" dirty="0" err="1"/>
              <a:t>standing</a:t>
            </a:r>
            <a:r>
              <a:rPr lang="cs-CZ" dirty="0"/>
              <a:t> </a:t>
            </a:r>
            <a:r>
              <a:rPr lang="cs-CZ" dirty="0" err="1"/>
              <a:t>above</a:t>
            </a:r>
            <a:r>
              <a:rPr lang="cs-CZ" dirty="0"/>
              <a:t> </a:t>
            </a:r>
            <a:r>
              <a:rPr lang="cs-CZ" dirty="0" err="1"/>
              <a:t>the</a:t>
            </a:r>
            <a:r>
              <a:rPr lang="cs-CZ" dirty="0"/>
              <a:t> </a:t>
            </a:r>
            <a:r>
              <a:rPr lang="cs-CZ" dirty="0" err="1"/>
              <a:t>national</a:t>
            </a:r>
            <a:r>
              <a:rPr lang="cs-CZ" dirty="0"/>
              <a:t> </a:t>
            </a:r>
            <a:r>
              <a:rPr lang="cs-CZ" dirty="0" err="1"/>
              <a:t>laws</a:t>
            </a:r>
            <a:r>
              <a:rPr lang="cs-CZ" dirty="0"/>
              <a:t> (EU </a:t>
            </a:r>
            <a:r>
              <a:rPr lang="cs-CZ" dirty="0" err="1"/>
              <a:t>law</a:t>
            </a:r>
            <a:r>
              <a:rPr lang="cs-CZ" dirty="0"/>
              <a:t>). </a:t>
            </a:r>
          </a:p>
          <a:p>
            <a:endParaRPr lang="cs-CZ" dirty="0"/>
          </a:p>
        </p:txBody>
      </p:sp>
    </p:spTree>
    <p:extLst>
      <p:ext uri="{BB962C8B-B14F-4D97-AF65-F5344CB8AC3E}">
        <p14:creationId xmlns:p14="http://schemas.microsoft.com/office/powerpoint/2010/main" val="393398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11158-80CD-DB47-9912-064A72DD7594}"/>
              </a:ext>
            </a:extLst>
          </p:cNvPr>
          <p:cNvSpPr>
            <a:spLocks noGrp="1"/>
          </p:cNvSpPr>
          <p:nvPr>
            <p:ph type="title"/>
          </p:nvPr>
        </p:nvSpPr>
        <p:spPr/>
        <p:txBody>
          <a:bodyPr/>
          <a:lstStyle/>
          <a:p>
            <a:r>
              <a:rPr lang="cs-CZ" dirty="0" err="1"/>
              <a:t>Classification</a:t>
            </a:r>
            <a:r>
              <a:rPr lang="cs-CZ" dirty="0"/>
              <a:t> </a:t>
            </a:r>
            <a:r>
              <a:rPr lang="cs-CZ" dirty="0" err="1"/>
              <a:t>of</a:t>
            </a:r>
            <a:r>
              <a:rPr lang="cs-CZ" dirty="0"/>
              <a:t> </a:t>
            </a:r>
            <a:r>
              <a:rPr lang="cs-CZ" dirty="0" err="1"/>
              <a:t>Law</a:t>
            </a:r>
            <a:br>
              <a:rPr lang="cs-CZ" dirty="0"/>
            </a:br>
            <a:r>
              <a:rPr lang="cs-CZ" dirty="0"/>
              <a:t>2. </a:t>
            </a:r>
            <a:r>
              <a:rPr lang="cs-CZ" dirty="0" err="1"/>
              <a:t>classification</a:t>
            </a:r>
            <a:endParaRPr lang="cs-CZ" dirty="0"/>
          </a:p>
        </p:txBody>
      </p:sp>
      <p:sp>
        <p:nvSpPr>
          <p:cNvPr id="3" name="Zástupný obsah 2">
            <a:extLst>
              <a:ext uri="{FF2B5EF4-FFF2-40B4-BE49-F238E27FC236}">
                <a16:creationId xmlns:a16="http://schemas.microsoft.com/office/drawing/2014/main" id="{BB692F2E-88DD-7346-95C9-34E77A3D65D2}"/>
              </a:ext>
            </a:extLst>
          </p:cNvPr>
          <p:cNvSpPr>
            <a:spLocks noGrp="1"/>
          </p:cNvSpPr>
          <p:nvPr>
            <p:ph idx="1"/>
          </p:nvPr>
        </p:nvSpPr>
        <p:spPr/>
        <p:txBody>
          <a:bodyPr/>
          <a:lstStyle/>
          <a:p>
            <a:r>
              <a:rPr lang="cs-CZ" dirty="0" err="1"/>
              <a:t>Substantive</a:t>
            </a:r>
            <a:r>
              <a:rPr lang="cs-CZ" dirty="0"/>
              <a:t> </a:t>
            </a:r>
            <a:r>
              <a:rPr lang="cs-CZ" dirty="0" err="1"/>
              <a:t>law</a:t>
            </a:r>
            <a:r>
              <a:rPr lang="cs-CZ" dirty="0"/>
              <a:t> </a:t>
            </a:r>
          </a:p>
          <a:p>
            <a:pPr lvl="1"/>
            <a:r>
              <a:rPr lang="cs-CZ" dirty="0" err="1"/>
              <a:t>says</a:t>
            </a:r>
            <a:r>
              <a:rPr lang="cs-CZ" dirty="0"/>
              <a:t> </a:t>
            </a:r>
            <a:r>
              <a:rPr lang="cs-CZ" dirty="0" err="1"/>
              <a:t>what</a:t>
            </a:r>
            <a:r>
              <a:rPr lang="cs-CZ" dirty="0"/>
              <a:t> </a:t>
            </a:r>
            <a:r>
              <a:rPr lang="cs-CZ" dirty="0" err="1"/>
              <a:t>the</a:t>
            </a:r>
            <a:r>
              <a:rPr lang="cs-CZ" dirty="0"/>
              <a:t> </a:t>
            </a:r>
            <a:r>
              <a:rPr lang="cs-CZ" dirty="0" err="1"/>
              <a:t>law</a:t>
            </a:r>
            <a:r>
              <a:rPr lang="cs-CZ" dirty="0"/>
              <a:t> </a:t>
            </a:r>
            <a:r>
              <a:rPr lang="cs-CZ" dirty="0" err="1"/>
              <a:t>is</a:t>
            </a:r>
            <a:r>
              <a:rPr lang="cs-CZ" dirty="0"/>
              <a:t>, </a:t>
            </a:r>
            <a:r>
              <a:rPr lang="cs-CZ" dirty="0" err="1"/>
              <a:t>i.e</a:t>
            </a:r>
            <a:r>
              <a:rPr lang="cs-CZ" dirty="0"/>
              <a:t>. </a:t>
            </a:r>
            <a:r>
              <a:rPr lang="cs-CZ" dirty="0" err="1"/>
              <a:t>it</a:t>
            </a:r>
            <a:r>
              <a:rPr lang="cs-CZ" dirty="0"/>
              <a:t> </a:t>
            </a:r>
            <a:r>
              <a:rPr lang="cs-CZ" dirty="0" err="1"/>
              <a:t>defines</a:t>
            </a:r>
            <a:r>
              <a:rPr lang="cs-CZ" dirty="0"/>
              <a:t>, </a:t>
            </a:r>
            <a:r>
              <a:rPr lang="cs-CZ" dirty="0" err="1"/>
              <a:t>describes</a:t>
            </a:r>
            <a:r>
              <a:rPr lang="cs-CZ" dirty="0"/>
              <a:t>, </a:t>
            </a:r>
            <a:r>
              <a:rPr lang="cs-CZ" dirty="0" err="1"/>
              <a:t>regulates</a:t>
            </a:r>
            <a:r>
              <a:rPr lang="cs-CZ" dirty="0"/>
              <a:t> and </a:t>
            </a:r>
            <a:r>
              <a:rPr lang="cs-CZ" dirty="0" err="1"/>
              <a:t>creates</a:t>
            </a:r>
            <a:r>
              <a:rPr lang="cs-CZ" dirty="0"/>
              <a:t> </a:t>
            </a:r>
            <a:r>
              <a:rPr lang="cs-CZ" dirty="0" err="1"/>
              <a:t>legal</a:t>
            </a:r>
            <a:r>
              <a:rPr lang="cs-CZ" dirty="0"/>
              <a:t> </a:t>
            </a:r>
            <a:r>
              <a:rPr lang="cs-CZ" dirty="0" err="1"/>
              <a:t>rights</a:t>
            </a:r>
            <a:r>
              <a:rPr lang="cs-CZ" dirty="0"/>
              <a:t> and </a:t>
            </a:r>
            <a:r>
              <a:rPr lang="cs-CZ" dirty="0" err="1"/>
              <a:t>duties</a:t>
            </a:r>
            <a:r>
              <a:rPr lang="cs-CZ" dirty="0"/>
              <a:t> (civil </a:t>
            </a:r>
            <a:r>
              <a:rPr lang="cs-CZ" dirty="0" err="1"/>
              <a:t>law</a:t>
            </a:r>
            <a:r>
              <a:rPr lang="cs-CZ" dirty="0"/>
              <a:t>, </a:t>
            </a:r>
            <a:r>
              <a:rPr lang="cs-CZ" dirty="0" err="1"/>
              <a:t>commercial</a:t>
            </a:r>
            <a:r>
              <a:rPr lang="cs-CZ" dirty="0"/>
              <a:t> </a:t>
            </a:r>
            <a:r>
              <a:rPr lang="cs-CZ" dirty="0" err="1"/>
              <a:t>law</a:t>
            </a:r>
            <a:r>
              <a:rPr lang="cs-CZ" dirty="0"/>
              <a:t>, </a:t>
            </a:r>
            <a:r>
              <a:rPr lang="cs-CZ" dirty="0" err="1"/>
              <a:t>criminal</a:t>
            </a:r>
            <a:r>
              <a:rPr lang="cs-CZ" dirty="0"/>
              <a:t> </a:t>
            </a:r>
            <a:r>
              <a:rPr lang="cs-CZ" dirty="0" err="1"/>
              <a:t>law</a:t>
            </a:r>
            <a:r>
              <a:rPr lang="cs-CZ" dirty="0"/>
              <a:t> </a:t>
            </a:r>
            <a:r>
              <a:rPr lang="cs-CZ" dirty="0" err="1"/>
              <a:t>etc</a:t>
            </a:r>
            <a:r>
              <a:rPr lang="cs-CZ" dirty="0"/>
              <a:t>.). </a:t>
            </a:r>
          </a:p>
          <a:p>
            <a:r>
              <a:rPr lang="cs-CZ" dirty="0" err="1"/>
              <a:t>Procedural</a:t>
            </a:r>
            <a:r>
              <a:rPr lang="cs-CZ" dirty="0"/>
              <a:t> </a:t>
            </a:r>
            <a:r>
              <a:rPr lang="cs-CZ" dirty="0" err="1"/>
              <a:t>law</a:t>
            </a:r>
            <a:r>
              <a:rPr lang="cs-CZ" dirty="0"/>
              <a:t> </a:t>
            </a:r>
          </a:p>
          <a:p>
            <a:pPr lvl="1"/>
            <a:r>
              <a:rPr lang="cs-CZ" dirty="0" err="1"/>
              <a:t>says</a:t>
            </a:r>
            <a:r>
              <a:rPr lang="cs-CZ" dirty="0"/>
              <a:t> </a:t>
            </a:r>
            <a:r>
              <a:rPr lang="cs-CZ" dirty="0" err="1"/>
              <a:t>how</a:t>
            </a:r>
            <a:r>
              <a:rPr lang="cs-CZ" dirty="0"/>
              <a:t> to </a:t>
            </a:r>
            <a:r>
              <a:rPr lang="cs-CZ" dirty="0" err="1"/>
              <a:t>enforce</a:t>
            </a:r>
            <a:r>
              <a:rPr lang="cs-CZ" dirty="0"/>
              <a:t> </a:t>
            </a:r>
            <a:r>
              <a:rPr lang="cs-CZ" dirty="0" err="1"/>
              <a:t>the</a:t>
            </a:r>
            <a:r>
              <a:rPr lang="cs-CZ" dirty="0"/>
              <a:t> </a:t>
            </a:r>
            <a:r>
              <a:rPr lang="cs-CZ" dirty="0" err="1"/>
              <a:t>substantive</a:t>
            </a:r>
            <a:r>
              <a:rPr lang="cs-CZ" dirty="0"/>
              <a:t> </a:t>
            </a:r>
            <a:r>
              <a:rPr lang="cs-CZ" dirty="0" err="1"/>
              <a:t>law</a:t>
            </a:r>
            <a:r>
              <a:rPr lang="cs-CZ" dirty="0"/>
              <a:t>, </a:t>
            </a:r>
            <a:r>
              <a:rPr lang="cs-CZ" dirty="0" err="1"/>
              <a:t>i.e</a:t>
            </a:r>
            <a:r>
              <a:rPr lang="cs-CZ" dirty="0"/>
              <a:t>. </a:t>
            </a:r>
            <a:r>
              <a:rPr lang="cs-CZ" dirty="0" err="1"/>
              <a:t>it</a:t>
            </a:r>
            <a:r>
              <a:rPr lang="cs-CZ" dirty="0"/>
              <a:t> </a:t>
            </a:r>
            <a:r>
              <a:rPr lang="cs-CZ" dirty="0" err="1"/>
              <a:t>defines</a:t>
            </a:r>
            <a:r>
              <a:rPr lang="cs-CZ" dirty="0"/>
              <a:t> </a:t>
            </a:r>
            <a:r>
              <a:rPr lang="cs-CZ" dirty="0" err="1"/>
              <a:t>the</a:t>
            </a:r>
            <a:r>
              <a:rPr lang="cs-CZ" dirty="0"/>
              <a:t> </a:t>
            </a:r>
            <a:r>
              <a:rPr lang="cs-CZ" dirty="0" err="1"/>
              <a:t>rules</a:t>
            </a:r>
            <a:r>
              <a:rPr lang="cs-CZ" dirty="0"/>
              <a:t> </a:t>
            </a:r>
            <a:r>
              <a:rPr lang="cs-CZ" dirty="0" err="1"/>
              <a:t>for</a:t>
            </a:r>
            <a:r>
              <a:rPr lang="cs-CZ" dirty="0"/>
              <a:t> </a:t>
            </a:r>
            <a:r>
              <a:rPr lang="cs-CZ" dirty="0" err="1"/>
              <a:t>the</a:t>
            </a:r>
            <a:r>
              <a:rPr lang="cs-CZ" dirty="0"/>
              <a:t> </a:t>
            </a:r>
            <a:r>
              <a:rPr lang="cs-CZ" dirty="0" err="1"/>
              <a:t>enforcement</a:t>
            </a:r>
            <a:r>
              <a:rPr lang="cs-CZ" dirty="0"/>
              <a:t> </a:t>
            </a:r>
            <a:r>
              <a:rPr lang="cs-CZ" dirty="0" err="1"/>
              <a:t>of</a:t>
            </a:r>
            <a:r>
              <a:rPr lang="cs-CZ" dirty="0"/>
              <a:t> </a:t>
            </a:r>
            <a:r>
              <a:rPr lang="cs-CZ" dirty="0" err="1"/>
              <a:t>substantive</a:t>
            </a:r>
            <a:r>
              <a:rPr lang="cs-CZ" dirty="0"/>
              <a:t> </a:t>
            </a:r>
            <a:r>
              <a:rPr lang="cs-CZ" dirty="0" err="1"/>
              <a:t>law</a:t>
            </a:r>
            <a:r>
              <a:rPr lang="cs-CZ" dirty="0"/>
              <a:t> and </a:t>
            </a:r>
            <a:r>
              <a:rPr lang="cs-CZ" dirty="0" err="1"/>
              <a:t>establishes</a:t>
            </a:r>
            <a:r>
              <a:rPr lang="cs-CZ" dirty="0"/>
              <a:t> </a:t>
            </a:r>
            <a:r>
              <a:rPr lang="cs-CZ" dirty="0" err="1"/>
              <a:t>the</a:t>
            </a:r>
            <a:r>
              <a:rPr lang="cs-CZ" dirty="0"/>
              <a:t> </a:t>
            </a:r>
            <a:r>
              <a:rPr lang="cs-CZ" dirty="0" err="1"/>
              <a:t>methods</a:t>
            </a:r>
            <a:r>
              <a:rPr lang="cs-CZ" dirty="0"/>
              <a:t> </a:t>
            </a:r>
            <a:r>
              <a:rPr lang="cs-CZ" dirty="0" err="1"/>
              <a:t>of</a:t>
            </a:r>
            <a:r>
              <a:rPr lang="cs-CZ" dirty="0"/>
              <a:t> </a:t>
            </a:r>
            <a:r>
              <a:rPr lang="cs-CZ" dirty="0" err="1"/>
              <a:t>enforcing</a:t>
            </a:r>
            <a:r>
              <a:rPr lang="cs-CZ" dirty="0"/>
              <a:t> </a:t>
            </a:r>
            <a:r>
              <a:rPr lang="cs-CZ" dirty="0" err="1"/>
              <a:t>the</a:t>
            </a:r>
            <a:r>
              <a:rPr lang="cs-CZ" dirty="0"/>
              <a:t> </a:t>
            </a:r>
            <a:r>
              <a:rPr lang="cs-CZ" dirty="0" err="1"/>
              <a:t>rights</a:t>
            </a:r>
            <a:r>
              <a:rPr lang="cs-CZ" dirty="0"/>
              <a:t> </a:t>
            </a:r>
            <a:r>
              <a:rPr lang="cs-CZ" dirty="0" err="1"/>
              <a:t>generated</a:t>
            </a:r>
            <a:r>
              <a:rPr lang="cs-CZ" dirty="0"/>
              <a:t> by </a:t>
            </a:r>
            <a:r>
              <a:rPr lang="cs-CZ" dirty="0" err="1"/>
              <a:t>the</a:t>
            </a:r>
            <a:r>
              <a:rPr lang="cs-CZ" dirty="0"/>
              <a:t> </a:t>
            </a:r>
            <a:r>
              <a:rPr lang="cs-CZ" dirty="0" err="1"/>
              <a:t>substantive</a:t>
            </a:r>
            <a:r>
              <a:rPr lang="cs-CZ" dirty="0"/>
              <a:t> </a:t>
            </a:r>
            <a:r>
              <a:rPr lang="cs-CZ" dirty="0" err="1"/>
              <a:t>law</a:t>
            </a:r>
            <a:r>
              <a:rPr lang="cs-CZ" dirty="0"/>
              <a:t> (civil </a:t>
            </a:r>
            <a:r>
              <a:rPr lang="cs-CZ" dirty="0" err="1"/>
              <a:t>procedural</a:t>
            </a:r>
            <a:r>
              <a:rPr lang="cs-CZ" dirty="0"/>
              <a:t> </a:t>
            </a:r>
            <a:r>
              <a:rPr lang="cs-CZ" dirty="0" err="1"/>
              <a:t>law</a:t>
            </a:r>
            <a:r>
              <a:rPr lang="cs-CZ" dirty="0"/>
              <a:t>, </a:t>
            </a:r>
            <a:r>
              <a:rPr lang="cs-CZ" dirty="0" err="1"/>
              <a:t>criminal</a:t>
            </a:r>
            <a:r>
              <a:rPr lang="cs-CZ" dirty="0"/>
              <a:t> </a:t>
            </a:r>
            <a:r>
              <a:rPr lang="cs-CZ" dirty="0" err="1"/>
              <a:t>procedural</a:t>
            </a:r>
            <a:r>
              <a:rPr lang="cs-CZ" dirty="0"/>
              <a:t> </a:t>
            </a:r>
            <a:r>
              <a:rPr lang="cs-CZ" dirty="0" err="1"/>
              <a:t>law</a:t>
            </a:r>
            <a:r>
              <a:rPr lang="cs-CZ" dirty="0"/>
              <a:t> </a:t>
            </a:r>
            <a:r>
              <a:rPr lang="cs-CZ" dirty="0" err="1"/>
              <a:t>etc</a:t>
            </a:r>
            <a:r>
              <a:rPr lang="cs-CZ" dirty="0"/>
              <a:t>). </a:t>
            </a:r>
          </a:p>
          <a:p>
            <a:endParaRPr lang="cs-CZ" dirty="0"/>
          </a:p>
        </p:txBody>
      </p:sp>
    </p:spTree>
    <p:extLst>
      <p:ext uri="{BB962C8B-B14F-4D97-AF65-F5344CB8AC3E}">
        <p14:creationId xmlns:p14="http://schemas.microsoft.com/office/powerpoint/2010/main" val="9111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241CA-6D74-1C6A-891C-7011B84E1761}"/>
              </a:ext>
            </a:extLst>
          </p:cNvPr>
          <p:cNvSpPr>
            <a:spLocks noGrp="1"/>
          </p:cNvSpPr>
          <p:nvPr>
            <p:ph idx="1"/>
          </p:nvPr>
        </p:nvSpPr>
        <p:spPr>
          <a:xfrm>
            <a:off x="4965431" y="2438400"/>
            <a:ext cx="6586489" cy="3785419"/>
          </a:xfrm>
        </p:spPr>
        <p:txBody>
          <a:bodyPr>
            <a:normAutofit/>
          </a:bodyPr>
          <a:lstStyle/>
          <a:p>
            <a:r>
              <a:rPr lang="en-CZ" sz="2000" dirty="0"/>
              <a:t>Criminal procedings</a:t>
            </a:r>
          </a:p>
          <a:p>
            <a:r>
              <a:rPr lang="en-CZ" sz="2000" dirty="0"/>
              <a:t>Civil law</a:t>
            </a:r>
          </a:p>
          <a:p>
            <a:r>
              <a:rPr lang="en-CZ" sz="2000" dirty="0"/>
              <a:t>Civil procedings</a:t>
            </a:r>
          </a:p>
          <a:p>
            <a:r>
              <a:rPr lang="en-CZ" sz="2000" dirty="0"/>
              <a:t>Criminal law</a:t>
            </a:r>
          </a:p>
        </p:txBody>
      </p:sp>
      <p:pic>
        <p:nvPicPr>
          <p:cNvPr id="4" name="Picture 3">
            <a:extLst>
              <a:ext uri="{FF2B5EF4-FFF2-40B4-BE49-F238E27FC236}">
                <a16:creationId xmlns:a16="http://schemas.microsoft.com/office/drawing/2014/main" id="{AB1E3A45-3ABF-C945-6D53-D7AF486B5832}"/>
              </a:ext>
            </a:extLst>
          </p:cNvPr>
          <p:cNvPicPr>
            <a:picLocks noChangeAspect="1"/>
          </p:cNvPicPr>
          <p:nvPr/>
        </p:nvPicPr>
        <p:blipFill rotWithShape="1">
          <a:blip r:embed="rId2">
            <a:extLst>
              <a:ext uri="{28A0092B-C50C-407E-A947-70E740481C1C}">
                <a14:useLocalDpi xmlns:a14="http://schemas.microsoft.com/office/drawing/2010/main" val="0"/>
              </a:ext>
            </a:extLst>
          </a:blip>
          <a:srcRect t="187" r="2" b="11419"/>
          <a:stretch/>
        </p:blipFill>
        <p:spPr>
          <a:xfrm>
            <a:off x="20" y="10"/>
            <a:ext cx="4635571" cy="6857990"/>
          </a:xfrm>
          <a:prstGeom prst="rect">
            <a:avLst/>
          </a:prstGeom>
          <a:effectLst/>
        </p:spPr>
      </p:pic>
      <p:cxnSp>
        <p:nvCxnSpPr>
          <p:cNvPr id="2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E2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53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8F64F-DC36-F345-B3C7-750E9C975592}"/>
              </a:ext>
            </a:extLst>
          </p:cNvPr>
          <p:cNvSpPr>
            <a:spLocks noGrp="1"/>
          </p:cNvSpPr>
          <p:nvPr>
            <p:ph type="title"/>
          </p:nvPr>
        </p:nvSpPr>
        <p:spPr/>
        <p:txBody>
          <a:bodyPr/>
          <a:lstStyle/>
          <a:p>
            <a:r>
              <a:rPr lang="cs-CZ" dirty="0" err="1"/>
              <a:t>Classification</a:t>
            </a:r>
            <a:r>
              <a:rPr lang="cs-CZ" dirty="0"/>
              <a:t> </a:t>
            </a:r>
            <a:r>
              <a:rPr lang="cs-CZ" dirty="0" err="1"/>
              <a:t>of</a:t>
            </a:r>
            <a:r>
              <a:rPr lang="cs-CZ" dirty="0"/>
              <a:t> </a:t>
            </a:r>
            <a:r>
              <a:rPr lang="cs-CZ" dirty="0" err="1"/>
              <a:t>Law</a:t>
            </a:r>
            <a:br>
              <a:rPr lang="cs-CZ" dirty="0"/>
            </a:br>
            <a:r>
              <a:rPr lang="cs-CZ" dirty="0"/>
              <a:t>3. </a:t>
            </a:r>
            <a:r>
              <a:rPr lang="cs-CZ" dirty="0" err="1"/>
              <a:t>classification</a:t>
            </a:r>
            <a:endParaRPr lang="cs-CZ" dirty="0"/>
          </a:p>
        </p:txBody>
      </p:sp>
      <p:sp>
        <p:nvSpPr>
          <p:cNvPr id="3" name="Zástupný obsah 2">
            <a:extLst>
              <a:ext uri="{FF2B5EF4-FFF2-40B4-BE49-F238E27FC236}">
                <a16:creationId xmlns:a16="http://schemas.microsoft.com/office/drawing/2014/main" id="{F32AE5CF-7932-D54F-904A-2DA7A8A4C04B}"/>
              </a:ext>
            </a:extLst>
          </p:cNvPr>
          <p:cNvSpPr>
            <a:spLocks noGrp="1"/>
          </p:cNvSpPr>
          <p:nvPr>
            <p:ph idx="1"/>
          </p:nvPr>
        </p:nvSpPr>
        <p:spPr/>
        <p:txBody>
          <a:bodyPr>
            <a:normAutofit lnSpcReduction="10000"/>
          </a:bodyPr>
          <a:lstStyle/>
          <a:p>
            <a:r>
              <a:rPr lang="cs-CZ" dirty="0"/>
              <a:t>Public </a:t>
            </a:r>
            <a:r>
              <a:rPr lang="cs-CZ" dirty="0" err="1"/>
              <a:t>law</a:t>
            </a:r>
            <a:r>
              <a:rPr lang="cs-CZ" dirty="0"/>
              <a:t> </a:t>
            </a:r>
          </a:p>
          <a:p>
            <a:pPr lvl="1"/>
            <a:r>
              <a:rPr lang="cs-CZ" dirty="0" err="1"/>
              <a:t>regulates</a:t>
            </a:r>
            <a:r>
              <a:rPr lang="cs-CZ" dirty="0"/>
              <a:t> </a:t>
            </a:r>
            <a:r>
              <a:rPr lang="cs-CZ" dirty="0" err="1"/>
              <a:t>relationships</a:t>
            </a:r>
            <a:r>
              <a:rPr lang="cs-CZ" dirty="0"/>
              <a:t> </a:t>
            </a:r>
            <a:r>
              <a:rPr lang="cs-CZ" dirty="0" err="1"/>
              <a:t>between</a:t>
            </a:r>
            <a:r>
              <a:rPr lang="cs-CZ" dirty="0"/>
              <a:t> </a:t>
            </a:r>
            <a:r>
              <a:rPr lang="cs-CZ" dirty="0" err="1"/>
              <a:t>one</a:t>
            </a:r>
            <a:r>
              <a:rPr lang="cs-CZ" dirty="0"/>
              <a:t> public party </a:t>
            </a:r>
            <a:r>
              <a:rPr lang="cs-CZ" dirty="0" err="1"/>
              <a:t>which</a:t>
            </a:r>
            <a:r>
              <a:rPr lang="cs-CZ" dirty="0"/>
              <a:t> </a:t>
            </a:r>
            <a:r>
              <a:rPr lang="cs-CZ" dirty="0" err="1"/>
              <a:t>is</a:t>
            </a:r>
            <a:r>
              <a:rPr lang="cs-CZ" dirty="0"/>
              <a:t> in superior </a:t>
            </a:r>
            <a:r>
              <a:rPr lang="cs-CZ" dirty="0" err="1"/>
              <a:t>position</a:t>
            </a:r>
            <a:r>
              <a:rPr lang="cs-CZ" dirty="0"/>
              <a:t> </a:t>
            </a:r>
            <a:r>
              <a:rPr lang="cs-CZ" dirty="0" err="1"/>
              <a:t>over</a:t>
            </a:r>
            <a:r>
              <a:rPr lang="cs-CZ" dirty="0"/>
              <a:t> </a:t>
            </a:r>
            <a:r>
              <a:rPr lang="cs-CZ" dirty="0" err="1"/>
              <a:t>the</a:t>
            </a:r>
            <a:r>
              <a:rPr lang="cs-CZ" dirty="0"/>
              <a:t> </a:t>
            </a:r>
            <a:r>
              <a:rPr lang="cs-CZ" dirty="0" err="1"/>
              <a:t>other</a:t>
            </a:r>
            <a:endParaRPr lang="cs-CZ" dirty="0"/>
          </a:p>
          <a:p>
            <a:pPr lvl="1"/>
            <a:r>
              <a:rPr lang="cs-CZ" dirty="0" err="1"/>
              <a:t>The</a:t>
            </a:r>
            <a:r>
              <a:rPr lang="cs-CZ" dirty="0"/>
              <a:t> </a:t>
            </a:r>
            <a:r>
              <a:rPr lang="cs-CZ" dirty="0" err="1"/>
              <a:t>position</a:t>
            </a:r>
            <a:r>
              <a:rPr lang="cs-CZ" dirty="0"/>
              <a:t> </a:t>
            </a:r>
            <a:r>
              <a:rPr lang="cs-CZ" dirty="0" err="1"/>
              <a:t>of</a:t>
            </a:r>
            <a:r>
              <a:rPr lang="cs-CZ" dirty="0"/>
              <a:t> </a:t>
            </a:r>
            <a:r>
              <a:rPr lang="cs-CZ" dirty="0" err="1"/>
              <a:t>the</a:t>
            </a:r>
            <a:r>
              <a:rPr lang="cs-CZ" dirty="0"/>
              <a:t> </a:t>
            </a:r>
            <a:r>
              <a:rPr lang="cs-CZ" dirty="0" err="1"/>
              <a:t>two</a:t>
            </a:r>
            <a:r>
              <a:rPr lang="cs-CZ" dirty="0"/>
              <a:t> </a:t>
            </a:r>
            <a:r>
              <a:rPr lang="cs-CZ" dirty="0" err="1"/>
              <a:t>parties</a:t>
            </a:r>
            <a:r>
              <a:rPr lang="cs-CZ" dirty="0"/>
              <a:t> </a:t>
            </a:r>
            <a:r>
              <a:rPr lang="cs-CZ" dirty="0" err="1"/>
              <a:t>is</a:t>
            </a:r>
            <a:r>
              <a:rPr lang="cs-CZ" dirty="0"/>
              <a:t> </a:t>
            </a:r>
            <a:r>
              <a:rPr lang="cs-CZ" dirty="0" err="1"/>
              <a:t>unequal</a:t>
            </a:r>
            <a:r>
              <a:rPr lang="cs-CZ" dirty="0"/>
              <a:t> and </a:t>
            </a:r>
            <a:r>
              <a:rPr lang="cs-CZ" dirty="0" err="1"/>
              <a:t>the</a:t>
            </a:r>
            <a:r>
              <a:rPr lang="cs-CZ" dirty="0"/>
              <a:t> </a:t>
            </a:r>
            <a:r>
              <a:rPr lang="cs-CZ" dirty="0" err="1"/>
              <a:t>private</a:t>
            </a:r>
            <a:r>
              <a:rPr lang="cs-CZ" dirty="0"/>
              <a:t> party </a:t>
            </a:r>
            <a:r>
              <a:rPr lang="cs-CZ" dirty="0" err="1"/>
              <a:t>must</a:t>
            </a:r>
            <a:r>
              <a:rPr lang="cs-CZ" dirty="0"/>
              <a:t> </a:t>
            </a:r>
            <a:r>
              <a:rPr lang="cs-CZ" dirty="0" err="1"/>
              <a:t>comply</a:t>
            </a:r>
            <a:r>
              <a:rPr lang="cs-CZ" dirty="0"/>
              <a:t> </a:t>
            </a:r>
            <a:r>
              <a:rPr lang="cs-CZ" dirty="0" err="1"/>
              <a:t>with</a:t>
            </a:r>
            <a:r>
              <a:rPr lang="cs-CZ" dirty="0"/>
              <a:t> </a:t>
            </a:r>
            <a:r>
              <a:rPr lang="cs-CZ" dirty="0" err="1"/>
              <a:t>the</a:t>
            </a:r>
            <a:r>
              <a:rPr lang="cs-CZ" dirty="0"/>
              <a:t> </a:t>
            </a:r>
            <a:r>
              <a:rPr lang="cs-CZ" dirty="0" err="1"/>
              <a:t>will</a:t>
            </a:r>
            <a:r>
              <a:rPr lang="cs-CZ" dirty="0"/>
              <a:t> </a:t>
            </a:r>
            <a:r>
              <a:rPr lang="cs-CZ" dirty="0" err="1"/>
              <a:t>of</a:t>
            </a:r>
            <a:r>
              <a:rPr lang="cs-CZ" dirty="0"/>
              <a:t> </a:t>
            </a:r>
            <a:r>
              <a:rPr lang="cs-CZ" dirty="0" err="1"/>
              <a:t>the</a:t>
            </a:r>
            <a:r>
              <a:rPr lang="cs-CZ" dirty="0"/>
              <a:t> public party. </a:t>
            </a:r>
          </a:p>
          <a:p>
            <a:pPr lvl="1"/>
            <a:r>
              <a:rPr lang="cs-CZ" dirty="0" err="1"/>
              <a:t>There</a:t>
            </a:r>
            <a:r>
              <a:rPr lang="cs-CZ" dirty="0"/>
              <a:t> </a:t>
            </a:r>
            <a:r>
              <a:rPr lang="cs-CZ" dirty="0" err="1"/>
              <a:t>is</a:t>
            </a:r>
            <a:r>
              <a:rPr lang="cs-CZ" dirty="0"/>
              <a:t> </a:t>
            </a:r>
            <a:r>
              <a:rPr lang="cs-CZ" dirty="0" err="1"/>
              <a:t>always</a:t>
            </a:r>
            <a:r>
              <a:rPr lang="cs-CZ" dirty="0"/>
              <a:t> a public </a:t>
            </a:r>
            <a:r>
              <a:rPr lang="cs-CZ" dirty="0" err="1"/>
              <a:t>interest</a:t>
            </a:r>
            <a:r>
              <a:rPr lang="cs-CZ" dirty="0"/>
              <a:t> on </a:t>
            </a:r>
            <a:r>
              <a:rPr lang="cs-CZ" dirty="0" err="1"/>
              <a:t>one</a:t>
            </a:r>
            <a:r>
              <a:rPr lang="cs-CZ" dirty="0"/>
              <a:t> </a:t>
            </a:r>
            <a:r>
              <a:rPr lang="cs-CZ" dirty="0" err="1"/>
              <a:t>side</a:t>
            </a:r>
            <a:r>
              <a:rPr lang="cs-CZ" dirty="0"/>
              <a:t> and a </a:t>
            </a:r>
            <a:r>
              <a:rPr lang="cs-CZ" dirty="0" err="1"/>
              <a:t>private</a:t>
            </a:r>
            <a:r>
              <a:rPr lang="cs-CZ" dirty="0"/>
              <a:t> </a:t>
            </a:r>
            <a:r>
              <a:rPr lang="cs-CZ" dirty="0" err="1"/>
              <a:t>interest</a:t>
            </a:r>
            <a:r>
              <a:rPr lang="cs-CZ" dirty="0"/>
              <a:t> on </a:t>
            </a:r>
            <a:r>
              <a:rPr lang="cs-CZ" dirty="0" err="1"/>
              <a:t>the</a:t>
            </a:r>
            <a:r>
              <a:rPr lang="cs-CZ" dirty="0"/>
              <a:t> </a:t>
            </a:r>
            <a:r>
              <a:rPr lang="cs-CZ" dirty="0" err="1"/>
              <a:t>other</a:t>
            </a:r>
            <a:r>
              <a:rPr lang="cs-CZ" dirty="0"/>
              <a:t> (</a:t>
            </a:r>
            <a:r>
              <a:rPr lang="cs-CZ" dirty="0" err="1"/>
              <a:t>Constitutional</a:t>
            </a:r>
            <a:r>
              <a:rPr lang="cs-CZ" dirty="0"/>
              <a:t> </a:t>
            </a:r>
            <a:r>
              <a:rPr lang="cs-CZ" dirty="0" err="1"/>
              <a:t>law</a:t>
            </a:r>
            <a:r>
              <a:rPr lang="cs-CZ" dirty="0"/>
              <a:t>, </a:t>
            </a:r>
            <a:r>
              <a:rPr lang="cs-CZ" dirty="0" err="1"/>
              <a:t>Administrative</a:t>
            </a:r>
            <a:r>
              <a:rPr lang="cs-CZ" dirty="0"/>
              <a:t> </a:t>
            </a:r>
            <a:r>
              <a:rPr lang="cs-CZ" dirty="0" err="1"/>
              <a:t>law</a:t>
            </a:r>
            <a:r>
              <a:rPr lang="cs-CZ" dirty="0"/>
              <a:t>, </a:t>
            </a:r>
            <a:r>
              <a:rPr lang="cs-CZ" dirty="0" err="1"/>
              <a:t>Criminal</a:t>
            </a:r>
            <a:r>
              <a:rPr lang="cs-CZ" dirty="0"/>
              <a:t> </a:t>
            </a:r>
            <a:r>
              <a:rPr lang="cs-CZ" dirty="0" err="1"/>
              <a:t>law</a:t>
            </a:r>
            <a:r>
              <a:rPr lang="cs-CZ" dirty="0"/>
              <a:t>). </a:t>
            </a:r>
          </a:p>
          <a:p>
            <a:r>
              <a:rPr lang="cs-CZ" dirty="0" err="1"/>
              <a:t>Private</a:t>
            </a:r>
            <a:r>
              <a:rPr lang="cs-CZ" dirty="0"/>
              <a:t> </a:t>
            </a:r>
            <a:r>
              <a:rPr lang="cs-CZ" dirty="0" err="1"/>
              <a:t>law</a:t>
            </a:r>
            <a:r>
              <a:rPr lang="cs-CZ" dirty="0"/>
              <a:t> </a:t>
            </a:r>
          </a:p>
          <a:p>
            <a:pPr lvl="1"/>
            <a:r>
              <a:rPr lang="cs-CZ" dirty="0" err="1"/>
              <a:t>regulates</a:t>
            </a:r>
            <a:r>
              <a:rPr lang="cs-CZ" dirty="0"/>
              <a:t> </a:t>
            </a:r>
            <a:r>
              <a:rPr lang="cs-CZ" dirty="0" err="1"/>
              <a:t>relationships</a:t>
            </a:r>
            <a:r>
              <a:rPr lang="cs-CZ" dirty="0"/>
              <a:t> </a:t>
            </a:r>
            <a:r>
              <a:rPr lang="cs-CZ" dirty="0" err="1"/>
              <a:t>between</a:t>
            </a:r>
            <a:r>
              <a:rPr lang="cs-CZ" dirty="0"/>
              <a:t> </a:t>
            </a:r>
            <a:r>
              <a:rPr lang="cs-CZ" dirty="0" err="1"/>
              <a:t>the</a:t>
            </a:r>
            <a:r>
              <a:rPr lang="cs-CZ" dirty="0"/>
              <a:t> </a:t>
            </a:r>
            <a:r>
              <a:rPr lang="cs-CZ" dirty="0" err="1"/>
              <a:t>parties</a:t>
            </a:r>
            <a:r>
              <a:rPr lang="cs-CZ" dirty="0"/>
              <a:t> </a:t>
            </a:r>
            <a:r>
              <a:rPr lang="cs-CZ" dirty="0" err="1"/>
              <a:t>with</a:t>
            </a:r>
            <a:r>
              <a:rPr lang="cs-CZ" dirty="0"/>
              <a:t> </a:t>
            </a:r>
            <a:r>
              <a:rPr lang="cs-CZ" dirty="0" err="1"/>
              <a:t>equal</a:t>
            </a:r>
            <a:r>
              <a:rPr lang="cs-CZ" dirty="0"/>
              <a:t> </a:t>
            </a:r>
            <a:r>
              <a:rPr lang="cs-CZ" dirty="0" err="1"/>
              <a:t>position</a:t>
            </a:r>
            <a:r>
              <a:rPr lang="cs-CZ" dirty="0"/>
              <a:t> </a:t>
            </a:r>
          </a:p>
          <a:p>
            <a:pPr lvl="1"/>
            <a:r>
              <a:rPr lang="cs-CZ" dirty="0" err="1"/>
              <a:t>with</a:t>
            </a:r>
            <a:r>
              <a:rPr lang="cs-CZ" dirty="0"/>
              <a:t> </a:t>
            </a:r>
            <a:r>
              <a:rPr lang="cs-CZ" dirty="0" err="1"/>
              <a:t>the</a:t>
            </a:r>
            <a:r>
              <a:rPr lang="cs-CZ" dirty="0"/>
              <a:t> </a:t>
            </a:r>
            <a:r>
              <a:rPr lang="cs-CZ" dirty="0" err="1"/>
              <a:t>rights</a:t>
            </a:r>
            <a:r>
              <a:rPr lang="cs-CZ" dirty="0"/>
              <a:t> and </a:t>
            </a:r>
            <a:r>
              <a:rPr lang="cs-CZ" dirty="0" err="1"/>
              <a:t>duties</a:t>
            </a:r>
            <a:r>
              <a:rPr lang="cs-CZ" dirty="0"/>
              <a:t> </a:t>
            </a:r>
            <a:r>
              <a:rPr lang="cs-CZ" dirty="0" err="1"/>
              <a:t>of</a:t>
            </a:r>
            <a:r>
              <a:rPr lang="cs-CZ" dirty="0"/>
              <a:t> </a:t>
            </a:r>
            <a:r>
              <a:rPr lang="cs-CZ" dirty="0" err="1"/>
              <a:t>individuals</a:t>
            </a:r>
            <a:r>
              <a:rPr lang="cs-CZ" dirty="0"/>
              <a:t>, </a:t>
            </a:r>
            <a:r>
              <a:rPr lang="cs-CZ" dirty="0" err="1"/>
              <a:t>families</a:t>
            </a:r>
            <a:r>
              <a:rPr lang="cs-CZ" dirty="0"/>
              <a:t>, business </a:t>
            </a:r>
            <a:r>
              <a:rPr lang="cs-CZ" dirty="0" err="1"/>
              <a:t>corporations</a:t>
            </a:r>
            <a:r>
              <a:rPr lang="cs-CZ" dirty="0"/>
              <a:t> </a:t>
            </a:r>
            <a:r>
              <a:rPr lang="cs-CZ" dirty="0" err="1"/>
              <a:t>etc</a:t>
            </a:r>
            <a:r>
              <a:rPr lang="cs-CZ" dirty="0"/>
              <a:t>. and </a:t>
            </a:r>
            <a:r>
              <a:rPr lang="cs-CZ" dirty="0" err="1"/>
              <a:t>there</a:t>
            </a:r>
            <a:r>
              <a:rPr lang="cs-CZ" dirty="0"/>
              <a:t> </a:t>
            </a:r>
            <a:r>
              <a:rPr lang="cs-CZ" dirty="0" err="1"/>
              <a:t>is</a:t>
            </a:r>
            <a:r>
              <a:rPr lang="cs-CZ" dirty="0"/>
              <a:t> no public </a:t>
            </a:r>
            <a:r>
              <a:rPr lang="cs-CZ" dirty="0" err="1"/>
              <a:t>interest</a:t>
            </a:r>
            <a:r>
              <a:rPr lang="cs-CZ" dirty="0"/>
              <a:t> in </a:t>
            </a:r>
            <a:r>
              <a:rPr lang="cs-CZ" dirty="0" err="1"/>
              <a:t>the</a:t>
            </a:r>
            <a:r>
              <a:rPr lang="cs-CZ" dirty="0"/>
              <a:t> </a:t>
            </a:r>
            <a:r>
              <a:rPr lang="cs-CZ" dirty="0" err="1"/>
              <a:t>field</a:t>
            </a:r>
            <a:r>
              <a:rPr lang="cs-CZ" dirty="0"/>
              <a:t> </a:t>
            </a:r>
            <a:r>
              <a:rPr lang="cs-CZ" dirty="0" err="1"/>
              <a:t>of</a:t>
            </a:r>
            <a:r>
              <a:rPr lang="cs-CZ" dirty="0"/>
              <a:t> </a:t>
            </a:r>
            <a:r>
              <a:rPr lang="cs-CZ" dirty="0" err="1"/>
              <a:t>private</a:t>
            </a:r>
            <a:r>
              <a:rPr lang="cs-CZ" dirty="0"/>
              <a:t> </a:t>
            </a:r>
            <a:r>
              <a:rPr lang="cs-CZ" dirty="0" err="1"/>
              <a:t>law</a:t>
            </a:r>
            <a:r>
              <a:rPr lang="cs-CZ" dirty="0"/>
              <a:t> (civil </a:t>
            </a:r>
            <a:r>
              <a:rPr lang="cs-CZ" dirty="0" err="1"/>
              <a:t>law</a:t>
            </a:r>
            <a:r>
              <a:rPr lang="cs-CZ" dirty="0"/>
              <a:t>, </a:t>
            </a:r>
            <a:r>
              <a:rPr lang="cs-CZ" dirty="0" err="1"/>
              <a:t>family</a:t>
            </a:r>
            <a:r>
              <a:rPr lang="cs-CZ" dirty="0"/>
              <a:t> </a:t>
            </a:r>
            <a:r>
              <a:rPr lang="cs-CZ" dirty="0" err="1"/>
              <a:t>law</a:t>
            </a:r>
            <a:r>
              <a:rPr lang="cs-CZ" dirty="0"/>
              <a:t>, </a:t>
            </a:r>
            <a:r>
              <a:rPr lang="cs-CZ" dirty="0" err="1"/>
              <a:t>commercial</a:t>
            </a:r>
            <a:r>
              <a:rPr lang="cs-CZ" dirty="0"/>
              <a:t> </a:t>
            </a:r>
            <a:r>
              <a:rPr lang="cs-CZ" dirty="0" err="1"/>
              <a:t>law</a:t>
            </a:r>
            <a:r>
              <a:rPr lang="cs-CZ" dirty="0"/>
              <a:t>, most part </a:t>
            </a:r>
            <a:r>
              <a:rPr lang="cs-CZ" dirty="0" err="1"/>
              <a:t>of</a:t>
            </a:r>
            <a:r>
              <a:rPr lang="cs-CZ" dirty="0"/>
              <a:t> </a:t>
            </a:r>
            <a:r>
              <a:rPr lang="cs-CZ" dirty="0" err="1"/>
              <a:t>labor</a:t>
            </a:r>
            <a:r>
              <a:rPr lang="cs-CZ" dirty="0"/>
              <a:t> </a:t>
            </a:r>
            <a:r>
              <a:rPr lang="cs-CZ" dirty="0" err="1"/>
              <a:t>law</a:t>
            </a:r>
            <a:r>
              <a:rPr lang="cs-CZ" dirty="0"/>
              <a:t>). </a:t>
            </a:r>
          </a:p>
          <a:p>
            <a:endParaRPr lang="cs-CZ" dirty="0"/>
          </a:p>
        </p:txBody>
      </p:sp>
    </p:spTree>
    <p:extLst>
      <p:ext uri="{BB962C8B-B14F-4D97-AF65-F5344CB8AC3E}">
        <p14:creationId xmlns:p14="http://schemas.microsoft.com/office/powerpoint/2010/main" val="34360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D9289A-88EF-53A6-4E55-56086C1A4106}"/>
              </a:ext>
            </a:extLst>
          </p:cNvPr>
          <p:cNvSpPr>
            <a:spLocks noGrp="1"/>
          </p:cNvSpPr>
          <p:nvPr>
            <p:ph idx="1"/>
          </p:nvPr>
        </p:nvSpPr>
        <p:spPr>
          <a:xfrm>
            <a:off x="6096000" y="1825625"/>
            <a:ext cx="5257800" cy="4351338"/>
          </a:xfrm>
        </p:spPr>
        <p:txBody>
          <a:bodyPr/>
          <a:lstStyle/>
          <a:p>
            <a:r>
              <a:rPr lang="en-GB" dirty="0"/>
              <a:t>P</a:t>
            </a:r>
            <a:r>
              <a:rPr lang="en-CZ" dirty="0"/>
              <a:t>ublic law</a:t>
            </a:r>
          </a:p>
          <a:p>
            <a:r>
              <a:rPr lang="en-GB" dirty="0"/>
              <a:t>P</a:t>
            </a:r>
            <a:r>
              <a:rPr lang="en-CZ" dirty="0"/>
              <a:t>rivate law</a:t>
            </a:r>
          </a:p>
          <a:p>
            <a:pPr marL="0" indent="0">
              <a:buNone/>
            </a:pPr>
            <a:endParaRPr lang="en-CZ" dirty="0"/>
          </a:p>
        </p:txBody>
      </p:sp>
      <p:pic>
        <p:nvPicPr>
          <p:cNvPr id="4" name="Picture 3">
            <a:extLst>
              <a:ext uri="{FF2B5EF4-FFF2-40B4-BE49-F238E27FC236}">
                <a16:creationId xmlns:a16="http://schemas.microsoft.com/office/drawing/2014/main" id="{A750081B-03E5-910D-CA3B-74B634006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563563"/>
            <a:ext cx="5727700" cy="5613400"/>
          </a:xfrm>
          <a:prstGeom prst="rect">
            <a:avLst/>
          </a:prstGeom>
        </p:spPr>
      </p:pic>
    </p:spTree>
    <p:extLst>
      <p:ext uri="{BB962C8B-B14F-4D97-AF65-F5344CB8AC3E}">
        <p14:creationId xmlns:p14="http://schemas.microsoft.com/office/powerpoint/2010/main" val="373714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B5ECC-88F0-D947-A8CB-9D6DDA4A1B30}"/>
              </a:ext>
            </a:extLst>
          </p:cNvPr>
          <p:cNvSpPr>
            <a:spLocks noGrp="1"/>
          </p:cNvSpPr>
          <p:nvPr>
            <p:ph type="title"/>
          </p:nvPr>
        </p:nvSpPr>
        <p:spPr/>
        <p:txBody>
          <a:bodyPr/>
          <a:lstStyle/>
          <a:p>
            <a:r>
              <a:rPr lang="cs-CZ" dirty="0" err="1"/>
              <a:t>Self-assessment</a:t>
            </a:r>
            <a:r>
              <a:rPr lang="cs-CZ" dirty="0"/>
              <a:t> </a:t>
            </a:r>
            <a:r>
              <a:rPr lang="cs-CZ" dirty="0" err="1"/>
              <a:t>questions</a:t>
            </a:r>
            <a:r>
              <a:rPr lang="cs-CZ" dirty="0"/>
              <a:t> </a:t>
            </a:r>
          </a:p>
        </p:txBody>
      </p:sp>
      <p:sp>
        <p:nvSpPr>
          <p:cNvPr id="3" name="Zástupný obsah 2">
            <a:extLst>
              <a:ext uri="{FF2B5EF4-FFF2-40B4-BE49-F238E27FC236}">
                <a16:creationId xmlns:a16="http://schemas.microsoft.com/office/drawing/2014/main" id="{489DA258-5EA9-8449-9926-E952266042C1}"/>
              </a:ext>
            </a:extLst>
          </p:cNvPr>
          <p:cNvSpPr>
            <a:spLocks noGrp="1"/>
          </p:cNvSpPr>
          <p:nvPr>
            <p:ph idx="1"/>
          </p:nvPr>
        </p:nvSpPr>
        <p:spPr/>
        <p:txBody>
          <a:bodyPr/>
          <a:lstStyle/>
          <a:p>
            <a:r>
              <a:rPr lang="cs-CZ" dirty="0" err="1"/>
              <a:t>What</a:t>
            </a:r>
            <a:r>
              <a:rPr lang="cs-CZ" dirty="0"/>
              <a:t> are </a:t>
            </a:r>
            <a:r>
              <a:rPr lang="cs-CZ" dirty="0" err="1"/>
              <a:t>the</a:t>
            </a:r>
            <a:r>
              <a:rPr lang="cs-CZ" dirty="0"/>
              <a:t> </a:t>
            </a:r>
            <a:r>
              <a:rPr lang="cs-CZ" dirty="0" err="1"/>
              <a:t>characteristics</a:t>
            </a:r>
            <a:r>
              <a:rPr lang="cs-CZ" dirty="0"/>
              <a:t> </a:t>
            </a:r>
            <a:r>
              <a:rPr lang="cs-CZ" dirty="0" err="1"/>
              <a:t>of</a:t>
            </a:r>
            <a:r>
              <a:rPr lang="cs-CZ" dirty="0"/>
              <a:t> </a:t>
            </a:r>
            <a:r>
              <a:rPr lang="cs-CZ" dirty="0" err="1"/>
              <a:t>legal</a:t>
            </a:r>
            <a:r>
              <a:rPr lang="cs-CZ" dirty="0"/>
              <a:t> </a:t>
            </a:r>
            <a:r>
              <a:rPr lang="cs-CZ" dirty="0" err="1"/>
              <a:t>rules</a:t>
            </a:r>
            <a:r>
              <a:rPr lang="cs-CZ" dirty="0"/>
              <a:t>? </a:t>
            </a:r>
          </a:p>
          <a:p>
            <a:r>
              <a:rPr lang="cs-CZ" dirty="0" err="1"/>
              <a:t>Why</a:t>
            </a:r>
            <a:r>
              <a:rPr lang="cs-CZ" dirty="0"/>
              <a:t> do not </a:t>
            </a:r>
            <a:r>
              <a:rPr lang="cs-CZ" dirty="0" err="1"/>
              <a:t>rules</a:t>
            </a:r>
            <a:r>
              <a:rPr lang="cs-CZ" dirty="0"/>
              <a:t> </a:t>
            </a:r>
            <a:r>
              <a:rPr lang="cs-CZ" dirty="0" err="1"/>
              <a:t>of</a:t>
            </a:r>
            <a:r>
              <a:rPr lang="cs-CZ" dirty="0"/>
              <a:t> </a:t>
            </a:r>
            <a:r>
              <a:rPr lang="cs-CZ" dirty="0" err="1"/>
              <a:t>the</a:t>
            </a:r>
            <a:r>
              <a:rPr lang="cs-CZ" dirty="0"/>
              <a:t> </a:t>
            </a:r>
            <a:r>
              <a:rPr lang="cs-CZ" dirty="0" err="1"/>
              <a:t>games</a:t>
            </a:r>
            <a:r>
              <a:rPr lang="cs-CZ" dirty="0"/>
              <a:t> </a:t>
            </a:r>
            <a:r>
              <a:rPr lang="cs-CZ" dirty="0" err="1"/>
              <a:t>belong</a:t>
            </a:r>
            <a:r>
              <a:rPr lang="cs-CZ" dirty="0"/>
              <a:t> to </a:t>
            </a:r>
            <a:r>
              <a:rPr lang="cs-CZ" dirty="0" err="1"/>
              <a:t>legal</a:t>
            </a:r>
            <a:r>
              <a:rPr lang="cs-CZ" dirty="0"/>
              <a:t> </a:t>
            </a:r>
            <a:r>
              <a:rPr lang="cs-CZ" dirty="0" err="1"/>
              <a:t>rules</a:t>
            </a:r>
            <a:r>
              <a:rPr lang="cs-CZ" dirty="0"/>
              <a:t>? </a:t>
            </a:r>
          </a:p>
          <a:p>
            <a:r>
              <a:rPr lang="cs-CZ" dirty="0" err="1"/>
              <a:t>What</a:t>
            </a:r>
            <a:r>
              <a:rPr lang="cs-CZ" dirty="0"/>
              <a:t> </a:t>
            </a:r>
            <a:r>
              <a:rPr lang="cs-CZ" dirty="0" err="1"/>
              <a:t>legal</a:t>
            </a:r>
            <a:r>
              <a:rPr lang="cs-CZ" dirty="0"/>
              <a:t> </a:t>
            </a:r>
            <a:r>
              <a:rPr lang="cs-CZ" dirty="0" err="1"/>
              <a:t>systems</a:t>
            </a:r>
            <a:r>
              <a:rPr lang="cs-CZ" dirty="0"/>
              <a:t> do </a:t>
            </a:r>
            <a:r>
              <a:rPr lang="cs-CZ" dirty="0" err="1"/>
              <a:t>you</a:t>
            </a:r>
            <a:r>
              <a:rPr lang="cs-CZ" dirty="0"/>
              <a:t> </a:t>
            </a:r>
            <a:r>
              <a:rPr lang="cs-CZ" dirty="0" err="1"/>
              <a:t>know</a:t>
            </a:r>
            <a:r>
              <a:rPr lang="cs-CZ" dirty="0"/>
              <a:t>? </a:t>
            </a:r>
          </a:p>
          <a:p>
            <a:r>
              <a:rPr lang="cs-CZ" dirty="0" err="1"/>
              <a:t>Describe</a:t>
            </a:r>
            <a:r>
              <a:rPr lang="cs-CZ" dirty="0"/>
              <a:t> </a:t>
            </a:r>
            <a:r>
              <a:rPr lang="cs-CZ" dirty="0" err="1"/>
              <a:t>the</a:t>
            </a:r>
            <a:r>
              <a:rPr lang="cs-CZ" dirty="0"/>
              <a:t> </a:t>
            </a:r>
            <a:r>
              <a:rPr lang="cs-CZ" dirty="0" err="1"/>
              <a:t>main</a:t>
            </a:r>
            <a:r>
              <a:rPr lang="cs-CZ" dirty="0"/>
              <a:t> </a:t>
            </a:r>
            <a:r>
              <a:rPr lang="cs-CZ" dirty="0" err="1"/>
              <a:t>differences</a:t>
            </a:r>
            <a:r>
              <a:rPr lang="cs-CZ" dirty="0"/>
              <a:t> </a:t>
            </a:r>
            <a:r>
              <a:rPr lang="cs-CZ" dirty="0" err="1"/>
              <a:t>between</a:t>
            </a:r>
            <a:r>
              <a:rPr lang="cs-CZ" dirty="0"/>
              <a:t> </a:t>
            </a:r>
            <a:r>
              <a:rPr lang="cs-CZ" dirty="0" err="1"/>
              <a:t>the</a:t>
            </a:r>
            <a:r>
              <a:rPr lang="cs-CZ" dirty="0"/>
              <a:t> </a:t>
            </a:r>
            <a:r>
              <a:rPr lang="cs-CZ" dirty="0" err="1"/>
              <a:t>common</a:t>
            </a:r>
            <a:r>
              <a:rPr lang="cs-CZ" dirty="0"/>
              <a:t> </a:t>
            </a:r>
            <a:r>
              <a:rPr lang="cs-CZ" dirty="0" err="1"/>
              <a:t>law</a:t>
            </a:r>
            <a:r>
              <a:rPr lang="cs-CZ" dirty="0"/>
              <a:t> </a:t>
            </a:r>
            <a:r>
              <a:rPr lang="cs-CZ" dirty="0" err="1"/>
              <a:t>systems</a:t>
            </a:r>
            <a:r>
              <a:rPr lang="cs-CZ" dirty="0"/>
              <a:t> and </a:t>
            </a:r>
            <a:r>
              <a:rPr lang="cs-CZ" dirty="0" err="1"/>
              <a:t>the</a:t>
            </a:r>
            <a:r>
              <a:rPr lang="cs-CZ" dirty="0"/>
              <a:t> civil </a:t>
            </a:r>
            <a:r>
              <a:rPr lang="cs-CZ" dirty="0" err="1"/>
              <a:t>law</a:t>
            </a:r>
            <a:r>
              <a:rPr lang="cs-CZ" dirty="0"/>
              <a:t> </a:t>
            </a:r>
            <a:r>
              <a:rPr lang="cs-CZ" dirty="0" err="1"/>
              <a:t>systems</a:t>
            </a:r>
            <a:r>
              <a:rPr lang="cs-CZ" dirty="0"/>
              <a:t>. </a:t>
            </a:r>
          </a:p>
          <a:p>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the</a:t>
            </a:r>
            <a:r>
              <a:rPr lang="cs-CZ" dirty="0"/>
              <a:t> </a:t>
            </a:r>
            <a:r>
              <a:rPr lang="cs-CZ" dirty="0" err="1"/>
              <a:t>material</a:t>
            </a:r>
            <a:r>
              <a:rPr lang="cs-CZ" dirty="0"/>
              <a:t> and </a:t>
            </a:r>
            <a:r>
              <a:rPr lang="cs-CZ" dirty="0" err="1"/>
              <a:t>formal</a:t>
            </a:r>
            <a:r>
              <a:rPr lang="cs-CZ" dirty="0"/>
              <a:t> </a:t>
            </a:r>
            <a:r>
              <a:rPr lang="cs-CZ" dirty="0" err="1"/>
              <a:t>sources</a:t>
            </a:r>
            <a:r>
              <a:rPr lang="cs-CZ" dirty="0"/>
              <a:t> </a:t>
            </a:r>
            <a:r>
              <a:rPr lang="cs-CZ" dirty="0" err="1"/>
              <a:t>of</a:t>
            </a:r>
            <a:r>
              <a:rPr lang="cs-CZ" dirty="0"/>
              <a:t> </a:t>
            </a:r>
            <a:r>
              <a:rPr lang="cs-CZ" dirty="0" err="1"/>
              <a:t>law</a:t>
            </a:r>
            <a:r>
              <a:rPr lang="cs-CZ" dirty="0"/>
              <a:t>? </a:t>
            </a:r>
          </a:p>
          <a:p>
            <a:r>
              <a:rPr lang="cs-CZ" dirty="0" err="1"/>
              <a:t>Describe</a:t>
            </a:r>
            <a:r>
              <a:rPr lang="cs-CZ" dirty="0"/>
              <a:t> </a:t>
            </a:r>
            <a:r>
              <a:rPr lang="cs-CZ" dirty="0" err="1"/>
              <a:t>the</a:t>
            </a:r>
            <a:r>
              <a:rPr lang="cs-CZ" dirty="0"/>
              <a:t> </a:t>
            </a:r>
            <a:r>
              <a:rPr lang="cs-CZ" dirty="0" err="1"/>
              <a:t>main</a:t>
            </a:r>
            <a:r>
              <a:rPr lang="cs-CZ" dirty="0"/>
              <a:t> </a:t>
            </a:r>
            <a:r>
              <a:rPr lang="cs-CZ" dirty="0" err="1"/>
              <a:t>difference</a:t>
            </a:r>
            <a:r>
              <a:rPr lang="cs-CZ" dirty="0"/>
              <a:t> </a:t>
            </a:r>
            <a:r>
              <a:rPr lang="cs-CZ" dirty="0" err="1"/>
              <a:t>between</a:t>
            </a:r>
            <a:r>
              <a:rPr lang="cs-CZ" dirty="0"/>
              <a:t> </a:t>
            </a:r>
            <a:r>
              <a:rPr lang="cs-CZ" dirty="0" err="1"/>
              <a:t>the</a:t>
            </a:r>
            <a:r>
              <a:rPr lang="cs-CZ" dirty="0"/>
              <a:t> public and </a:t>
            </a:r>
            <a:r>
              <a:rPr lang="cs-CZ" dirty="0" err="1"/>
              <a:t>private</a:t>
            </a:r>
            <a:r>
              <a:rPr lang="cs-CZ" dirty="0"/>
              <a:t> </a:t>
            </a:r>
            <a:r>
              <a:rPr lang="cs-CZ" dirty="0" err="1"/>
              <a:t>law</a:t>
            </a:r>
            <a:r>
              <a:rPr lang="cs-CZ" dirty="0"/>
              <a:t>. </a:t>
            </a:r>
          </a:p>
          <a:p>
            <a:r>
              <a:rPr lang="cs-CZ" dirty="0" err="1"/>
              <a:t>What</a:t>
            </a:r>
            <a:r>
              <a:rPr lang="cs-CZ" dirty="0"/>
              <a:t> </a:t>
            </a:r>
            <a:r>
              <a:rPr lang="cs-CZ" dirty="0" err="1"/>
              <a:t>is</a:t>
            </a:r>
            <a:r>
              <a:rPr lang="cs-CZ" dirty="0"/>
              <a:t> </a:t>
            </a:r>
            <a:r>
              <a:rPr lang="cs-CZ" dirty="0" err="1"/>
              <a:t>procedural</a:t>
            </a:r>
            <a:r>
              <a:rPr lang="cs-CZ" dirty="0"/>
              <a:t> </a:t>
            </a:r>
            <a:r>
              <a:rPr lang="cs-CZ" dirty="0" err="1"/>
              <a:t>law</a:t>
            </a:r>
            <a:r>
              <a:rPr lang="cs-CZ" dirty="0"/>
              <a:t> </a:t>
            </a:r>
            <a:r>
              <a:rPr lang="cs-CZ" dirty="0" err="1"/>
              <a:t>for</a:t>
            </a:r>
            <a:r>
              <a:rPr lang="cs-CZ" dirty="0"/>
              <a:t>? </a:t>
            </a:r>
          </a:p>
          <a:p>
            <a:endParaRPr lang="cs-CZ" dirty="0"/>
          </a:p>
        </p:txBody>
      </p:sp>
    </p:spTree>
    <p:extLst>
      <p:ext uri="{BB962C8B-B14F-4D97-AF65-F5344CB8AC3E}">
        <p14:creationId xmlns:p14="http://schemas.microsoft.com/office/powerpoint/2010/main" val="272569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7372B4-B907-E943-9466-610C61CB532A}"/>
              </a:ext>
            </a:extLst>
          </p:cNvPr>
          <p:cNvPicPr>
            <a:picLocks noChangeAspect="1"/>
          </p:cNvPicPr>
          <p:nvPr/>
        </p:nvPicPr>
        <p:blipFill>
          <a:blip r:embed="rId2"/>
          <a:stretch>
            <a:fillRect/>
          </a:stretch>
        </p:blipFill>
        <p:spPr>
          <a:xfrm>
            <a:off x="123048" y="190500"/>
            <a:ext cx="5664200" cy="6477000"/>
          </a:xfrm>
          <a:prstGeom prst="rect">
            <a:avLst/>
          </a:prstGeom>
        </p:spPr>
      </p:pic>
      <p:sp>
        <p:nvSpPr>
          <p:cNvPr id="10" name="TextBox 9">
            <a:extLst>
              <a:ext uri="{FF2B5EF4-FFF2-40B4-BE49-F238E27FC236}">
                <a16:creationId xmlns:a16="http://schemas.microsoft.com/office/drawing/2014/main" id="{1F23F82A-A76F-3F3C-2C20-356B9A527511}"/>
              </a:ext>
            </a:extLst>
          </p:cNvPr>
          <p:cNvSpPr txBox="1"/>
          <p:nvPr/>
        </p:nvSpPr>
        <p:spPr>
          <a:xfrm>
            <a:off x="6404755" y="2269065"/>
            <a:ext cx="5064756" cy="646331"/>
          </a:xfrm>
          <a:prstGeom prst="rect">
            <a:avLst/>
          </a:prstGeom>
          <a:noFill/>
        </p:spPr>
        <p:txBody>
          <a:bodyPr wrap="square" rtlCol="0">
            <a:spAutoFit/>
          </a:bodyPr>
          <a:lstStyle/>
          <a:p>
            <a:r>
              <a:rPr lang="en-CZ" dirty="0"/>
              <a:t>LAW, OBEDIENCE, LAW-BREAKING, TO ENFORCE THE LAW</a:t>
            </a:r>
          </a:p>
        </p:txBody>
      </p:sp>
    </p:spTree>
    <p:extLst>
      <p:ext uri="{BB962C8B-B14F-4D97-AF65-F5344CB8AC3E}">
        <p14:creationId xmlns:p14="http://schemas.microsoft.com/office/powerpoint/2010/main" val="25276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6E7E59-19C6-1649-83DE-558DCE67DC1F}"/>
              </a:ext>
            </a:extLst>
          </p:cNvPr>
          <p:cNvSpPr>
            <a:spLocks noGrp="1"/>
          </p:cNvSpPr>
          <p:nvPr>
            <p:ph type="title"/>
          </p:nvPr>
        </p:nvSpPr>
        <p:spPr/>
        <p:txBody>
          <a:bodyPr/>
          <a:lstStyle/>
          <a:p>
            <a:r>
              <a:rPr lang="cs-CZ" dirty="0" err="1"/>
              <a:t>Functions</a:t>
            </a:r>
            <a:r>
              <a:rPr lang="cs-CZ" dirty="0"/>
              <a:t> </a:t>
            </a:r>
            <a:r>
              <a:rPr lang="cs-CZ" dirty="0" err="1"/>
              <a:t>of</a:t>
            </a:r>
            <a:r>
              <a:rPr lang="cs-CZ" dirty="0"/>
              <a:t> </a:t>
            </a:r>
            <a:r>
              <a:rPr lang="cs-CZ" dirty="0" err="1"/>
              <a:t>law</a:t>
            </a:r>
            <a:endParaRPr lang="cs-CZ" dirty="0"/>
          </a:p>
        </p:txBody>
      </p:sp>
      <p:sp>
        <p:nvSpPr>
          <p:cNvPr id="3" name="Zástupný obsah 2">
            <a:extLst>
              <a:ext uri="{FF2B5EF4-FFF2-40B4-BE49-F238E27FC236}">
                <a16:creationId xmlns:a16="http://schemas.microsoft.com/office/drawing/2014/main" id="{E9BBEBA9-7158-1642-8E86-7394ACCA7529}"/>
              </a:ext>
            </a:extLst>
          </p:cNvPr>
          <p:cNvSpPr>
            <a:spLocks noGrp="1"/>
          </p:cNvSpPr>
          <p:nvPr>
            <p:ph idx="1"/>
          </p:nvPr>
        </p:nvSpPr>
        <p:spPr/>
        <p:txBody>
          <a:bodyPr/>
          <a:lstStyle/>
          <a:p>
            <a:r>
              <a:rPr lang="cs-CZ" dirty="0"/>
              <a:t>to set and </a:t>
            </a:r>
            <a:r>
              <a:rPr lang="cs-CZ" dirty="0" err="1"/>
              <a:t>maintain</a:t>
            </a:r>
            <a:r>
              <a:rPr lang="cs-CZ" dirty="0"/>
              <a:t> </a:t>
            </a:r>
            <a:r>
              <a:rPr lang="cs-CZ" dirty="0" err="1"/>
              <a:t>order</a:t>
            </a:r>
            <a:r>
              <a:rPr lang="cs-CZ" dirty="0"/>
              <a:t> in society and </a:t>
            </a:r>
            <a:r>
              <a:rPr lang="cs-CZ" dirty="0" err="1"/>
              <a:t>achieve</a:t>
            </a:r>
            <a:r>
              <a:rPr lang="cs-CZ" dirty="0"/>
              <a:t> justice </a:t>
            </a:r>
          </a:p>
          <a:p>
            <a:r>
              <a:rPr lang="cs-CZ" dirty="0"/>
              <a:t>to </a:t>
            </a:r>
            <a:r>
              <a:rPr lang="cs-CZ" dirty="0" err="1"/>
              <a:t>define</a:t>
            </a:r>
            <a:r>
              <a:rPr lang="cs-CZ" dirty="0"/>
              <a:t> </a:t>
            </a:r>
            <a:r>
              <a:rPr lang="cs-CZ" dirty="0" err="1"/>
              <a:t>the</a:t>
            </a:r>
            <a:r>
              <a:rPr lang="cs-CZ" dirty="0"/>
              <a:t> </a:t>
            </a:r>
            <a:r>
              <a:rPr lang="cs-CZ" dirty="0" err="1"/>
              <a:t>limits</a:t>
            </a:r>
            <a:r>
              <a:rPr lang="cs-CZ" dirty="0"/>
              <a:t> </a:t>
            </a:r>
            <a:r>
              <a:rPr lang="cs-CZ" dirty="0" err="1"/>
              <a:t>of</a:t>
            </a:r>
            <a:r>
              <a:rPr lang="cs-CZ" dirty="0"/>
              <a:t> </a:t>
            </a:r>
            <a:r>
              <a:rPr lang="cs-CZ" dirty="0" err="1"/>
              <a:t>acceptable</a:t>
            </a:r>
            <a:r>
              <a:rPr lang="cs-CZ" dirty="0"/>
              <a:t> </a:t>
            </a:r>
            <a:r>
              <a:rPr lang="cs-CZ" dirty="0" err="1"/>
              <a:t>behaviour</a:t>
            </a:r>
            <a:r>
              <a:rPr lang="cs-CZ" dirty="0"/>
              <a:t> </a:t>
            </a:r>
          </a:p>
          <a:p>
            <a:pPr lvl="1"/>
            <a:r>
              <a:rPr lang="cs-CZ" dirty="0" err="1"/>
              <a:t>the</a:t>
            </a:r>
            <a:r>
              <a:rPr lang="cs-CZ" dirty="0"/>
              <a:t> </a:t>
            </a:r>
            <a:r>
              <a:rPr lang="cs-CZ" dirty="0" err="1"/>
              <a:t>constitutional</a:t>
            </a:r>
            <a:r>
              <a:rPr lang="cs-CZ" dirty="0"/>
              <a:t> </a:t>
            </a:r>
            <a:r>
              <a:rPr lang="cs-CZ" dirty="0" err="1"/>
              <a:t>principle</a:t>
            </a:r>
            <a:r>
              <a:rPr lang="cs-CZ" dirty="0"/>
              <a:t> </a:t>
            </a:r>
            <a:r>
              <a:rPr lang="cs-CZ" dirty="0" err="1"/>
              <a:t>of</a:t>
            </a:r>
            <a:r>
              <a:rPr lang="cs-CZ" dirty="0"/>
              <a:t> </a:t>
            </a:r>
            <a:r>
              <a:rPr lang="cs-CZ" i="1" dirty="0" err="1"/>
              <a:t>what</a:t>
            </a:r>
            <a:r>
              <a:rPr lang="cs-CZ" i="1" dirty="0"/>
              <a:t> </a:t>
            </a:r>
            <a:r>
              <a:rPr lang="cs-CZ" i="1" dirty="0" err="1"/>
              <a:t>is</a:t>
            </a:r>
            <a:r>
              <a:rPr lang="cs-CZ" i="1" dirty="0"/>
              <a:t> not </a:t>
            </a:r>
            <a:r>
              <a:rPr lang="cs-CZ" i="1" dirty="0" err="1"/>
              <a:t>prohibited</a:t>
            </a:r>
            <a:r>
              <a:rPr lang="cs-CZ" i="1" dirty="0"/>
              <a:t>, </a:t>
            </a:r>
            <a:r>
              <a:rPr lang="cs-CZ" i="1" dirty="0" err="1"/>
              <a:t>is</a:t>
            </a:r>
            <a:r>
              <a:rPr lang="cs-CZ" i="1" dirty="0"/>
              <a:t> </a:t>
            </a:r>
            <a:r>
              <a:rPr lang="cs-CZ" i="1" dirty="0" err="1"/>
              <a:t>permitted</a:t>
            </a:r>
            <a:r>
              <a:rPr lang="cs-CZ" dirty="0"/>
              <a:t> </a:t>
            </a:r>
          </a:p>
          <a:p>
            <a:r>
              <a:rPr lang="cs-CZ" dirty="0"/>
              <a:t>to </a:t>
            </a:r>
            <a:r>
              <a:rPr lang="cs-CZ" dirty="0" err="1"/>
              <a:t>define</a:t>
            </a:r>
            <a:r>
              <a:rPr lang="cs-CZ" dirty="0"/>
              <a:t> </a:t>
            </a:r>
            <a:r>
              <a:rPr lang="cs-CZ" dirty="0" err="1"/>
              <a:t>the</a:t>
            </a:r>
            <a:r>
              <a:rPr lang="cs-CZ" dirty="0"/>
              <a:t> </a:t>
            </a:r>
            <a:r>
              <a:rPr lang="cs-CZ" dirty="0" err="1"/>
              <a:t>consequences</a:t>
            </a:r>
            <a:r>
              <a:rPr lang="cs-CZ" dirty="0"/>
              <a:t> </a:t>
            </a:r>
            <a:r>
              <a:rPr lang="cs-CZ" dirty="0" err="1"/>
              <a:t>of</a:t>
            </a:r>
            <a:r>
              <a:rPr lang="cs-CZ" dirty="0"/>
              <a:t> </a:t>
            </a:r>
            <a:r>
              <a:rPr lang="cs-CZ" dirty="0" err="1"/>
              <a:t>certain</a:t>
            </a:r>
            <a:r>
              <a:rPr lang="cs-CZ" dirty="0"/>
              <a:t> </a:t>
            </a:r>
            <a:r>
              <a:rPr lang="cs-CZ" dirty="0" err="1"/>
              <a:t>behaviour</a:t>
            </a:r>
            <a:r>
              <a:rPr lang="cs-CZ" dirty="0"/>
              <a:t> </a:t>
            </a:r>
          </a:p>
          <a:p>
            <a:pPr lvl="1"/>
            <a:r>
              <a:rPr lang="cs-CZ" dirty="0"/>
              <a:t>(</a:t>
            </a:r>
            <a:r>
              <a:rPr lang="cs-CZ" dirty="0" err="1"/>
              <a:t>sanctions</a:t>
            </a:r>
            <a:r>
              <a:rPr lang="cs-CZ" dirty="0"/>
              <a:t> </a:t>
            </a:r>
            <a:r>
              <a:rPr lang="cs-CZ" dirty="0" err="1"/>
              <a:t>for</a:t>
            </a:r>
            <a:r>
              <a:rPr lang="cs-CZ" dirty="0"/>
              <a:t> </a:t>
            </a:r>
            <a:r>
              <a:rPr lang="cs-CZ" dirty="0" err="1"/>
              <a:t>breaching</a:t>
            </a:r>
            <a:r>
              <a:rPr lang="cs-CZ" dirty="0"/>
              <a:t> </a:t>
            </a:r>
            <a:r>
              <a:rPr lang="cs-CZ" dirty="0" err="1"/>
              <a:t>legal</a:t>
            </a:r>
            <a:r>
              <a:rPr lang="cs-CZ" dirty="0"/>
              <a:t> </a:t>
            </a:r>
            <a:r>
              <a:rPr lang="cs-CZ" dirty="0" err="1"/>
              <a:t>rules</a:t>
            </a:r>
            <a:r>
              <a:rPr lang="cs-CZ" dirty="0"/>
              <a:t> )</a:t>
            </a:r>
          </a:p>
          <a:p>
            <a:r>
              <a:rPr lang="cs-CZ" dirty="0"/>
              <a:t>to </a:t>
            </a:r>
            <a:r>
              <a:rPr lang="cs-CZ" dirty="0" err="1"/>
              <a:t>give</a:t>
            </a:r>
            <a:r>
              <a:rPr lang="cs-CZ" dirty="0"/>
              <a:t> </a:t>
            </a:r>
            <a:r>
              <a:rPr lang="cs-CZ" dirty="0" err="1"/>
              <a:t>authority</a:t>
            </a:r>
            <a:r>
              <a:rPr lang="cs-CZ" dirty="0"/>
              <a:t> to </a:t>
            </a:r>
            <a:r>
              <a:rPr lang="cs-CZ" dirty="0" err="1"/>
              <a:t>agents</a:t>
            </a:r>
            <a:r>
              <a:rPr lang="cs-CZ" dirty="0"/>
              <a:t> </a:t>
            </a:r>
            <a:r>
              <a:rPr lang="cs-CZ" dirty="0" err="1"/>
              <a:t>of</a:t>
            </a:r>
            <a:r>
              <a:rPr lang="cs-CZ" dirty="0"/>
              <a:t> </a:t>
            </a:r>
            <a:r>
              <a:rPr lang="cs-CZ" dirty="0" err="1"/>
              <a:t>the</a:t>
            </a:r>
            <a:r>
              <a:rPr lang="cs-CZ" dirty="0"/>
              <a:t> </a:t>
            </a:r>
            <a:r>
              <a:rPr lang="cs-CZ" dirty="0" err="1"/>
              <a:t>state</a:t>
            </a:r>
            <a:r>
              <a:rPr lang="cs-CZ" dirty="0"/>
              <a:t> to </a:t>
            </a:r>
            <a:r>
              <a:rPr lang="cs-CZ" dirty="0" err="1"/>
              <a:t>take</a:t>
            </a:r>
            <a:r>
              <a:rPr lang="cs-CZ" dirty="0"/>
              <a:t> </a:t>
            </a:r>
            <a:r>
              <a:rPr lang="cs-CZ" dirty="0" err="1"/>
              <a:t>actions</a:t>
            </a:r>
            <a:r>
              <a:rPr lang="cs-CZ" dirty="0"/>
              <a:t> </a:t>
            </a:r>
            <a:r>
              <a:rPr lang="cs-CZ" dirty="0" err="1"/>
              <a:t>against</a:t>
            </a:r>
            <a:r>
              <a:rPr lang="cs-CZ" dirty="0"/>
              <a:t> </a:t>
            </a:r>
            <a:r>
              <a:rPr lang="cs-CZ" dirty="0" err="1"/>
              <a:t>citizens</a:t>
            </a:r>
            <a:endParaRPr lang="cs-CZ" dirty="0"/>
          </a:p>
          <a:p>
            <a:pPr lvl="1"/>
            <a:r>
              <a:rPr lang="cs-CZ" dirty="0" err="1"/>
              <a:t>for</a:t>
            </a:r>
            <a:r>
              <a:rPr lang="cs-CZ" dirty="0"/>
              <a:t> </a:t>
            </a:r>
            <a:r>
              <a:rPr lang="cs-CZ" dirty="0" err="1"/>
              <a:t>example</a:t>
            </a:r>
            <a:r>
              <a:rPr lang="cs-CZ" dirty="0"/>
              <a:t> police has a </a:t>
            </a:r>
            <a:r>
              <a:rPr lang="cs-CZ" dirty="0" err="1"/>
              <a:t>legal</a:t>
            </a:r>
            <a:r>
              <a:rPr lang="cs-CZ" dirty="0"/>
              <a:t> </a:t>
            </a:r>
            <a:r>
              <a:rPr lang="cs-CZ" dirty="0" err="1"/>
              <a:t>right</a:t>
            </a:r>
            <a:r>
              <a:rPr lang="cs-CZ" dirty="0"/>
              <a:t> to use </a:t>
            </a:r>
            <a:r>
              <a:rPr lang="cs-CZ" dirty="0" err="1"/>
              <a:t>force</a:t>
            </a:r>
            <a:endParaRPr lang="cs-CZ" dirty="0"/>
          </a:p>
          <a:p>
            <a:pPr lvl="1"/>
            <a:r>
              <a:rPr lang="cs-CZ" dirty="0" err="1"/>
              <a:t>executors</a:t>
            </a:r>
            <a:r>
              <a:rPr lang="cs-CZ" dirty="0"/>
              <a:t> </a:t>
            </a:r>
            <a:r>
              <a:rPr lang="cs-CZ" dirty="0" err="1"/>
              <a:t>have</a:t>
            </a:r>
            <a:r>
              <a:rPr lang="cs-CZ" dirty="0"/>
              <a:t> a </a:t>
            </a:r>
            <a:r>
              <a:rPr lang="cs-CZ" dirty="0" err="1"/>
              <a:t>right</a:t>
            </a:r>
            <a:r>
              <a:rPr lang="cs-CZ" dirty="0"/>
              <a:t> to enter </a:t>
            </a:r>
            <a:r>
              <a:rPr lang="cs-CZ" dirty="0" err="1"/>
              <a:t>the</a:t>
            </a:r>
            <a:r>
              <a:rPr lang="cs-CZ" dirty="0"/>
              <a:t> </a:t>
            </a:r>
            <a:r>
              <a:rPr lang="cs-CZ" dirty="0" err="1"/>
              <a:t>property</a:t>
            </a:r>
            <a:r>
              <a:rPr lang="cs-CZ" dirty="0"/>
              <a:t> </a:t>
            </a:r>
            <a:r>
              <a:rPr lang="cs-CZ" dirty="0" err="1"/>
              <a:t>of</a:t>
            </a:r>
            <a:r>
              <a:rPr lang="cs-CZ" dirty="0"/>
              <a:t> </a:t>
            </a:r>
            <a:r>
              <a:rPr lang="cs-CZ" dirty="0" err="1"/>
              <a:t>the</a:t>
            </a:r>
            <a:r>
              <a:rPr lang="cs-CZ" dirty="0"/>
              <a:t> </a:t>
            </a:r>
            <a:r>
              <a:rPr lang="cs-CZ" dirty="0" err="1"/>
              <a:t>debtor</a:t>
            </a:r>
            <a:endParaRPr lang="cs-CZ" dirty="0"/>
          </a:p>
          <a:p>
            <a:pPr lvl="1"/>
            <a:endParaRPr lang="cs-CZ" dirty="0"/>
          </a:p>
          <a:p>
            <a:endParaRPr lang="cs-CZ" dirty="0"/>
          </a:p>
        </p:txBody>
      </p:sp>
    </p:spTree>
    <p:extLst>
      <p:ext uri="{BB962C8B-B14F-4D97-AF65-F5344CB8AC3E}">
        <p14:creationId xmlns:p14="http://schemas.microsoft.com/office/powerpoint/2010/main" val="135592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1F28638-4AC3-5BE9-0FE0-619532AF69A8}"/>
              </a:ext>
            </a:extLst>
          </p:cNvPr>
          <p:cNvPicPr>
            <a:picLocks noGrp="1" noChangeAspect="1"/>
          </p:cNvPicPr>
          <p:nvPr>
            <p:ph idx="1"/>
          </p:nvPr>
        </p:nvPicPr>
        <p:blipFill>
          <a:blip r:embed="rId2"/>
          <a:stretch>
            <a:fillRect/>
          </a:stretch>
        </p:blipFill>
        <p:spPr>
          <a:xfrm>
            <a:off x="4194048" y="457200"/>
            <a:ext cx="3803904" cy="5943600"/>
          </a:xfrm>
          <a:prstGeom prst="rect">
            <a:avLst/>
          </a:prstGeom>
        </p:spPr>
      </p:pic>
    </p:spTree>
    <p:extLst>
      <p:ext uri="{BB962C8B-B14F-4D97-AF65-F5344CB8AC3E}">
        <p14:creationId xmlns:p14="http://schemas.microsoft.com/office/powerpoint/2010/main" val="46245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A7FE6-3A66-88C7-2B51-E37657C02353}"/>
              </a:ext>
            </a:extLst>
          </p:cNvPr>
          <p:cNvSpPr>
            <a:spLocks noGrp="1"/>
          </p:cNvSpPr>
          <p:nvPr>
            <p:ph idx="1"/>
          </p:nvPr>
        </p:nvSpPr>
        <p:spPr>
          <a:xfrm>
            <a:off x="6827520" y="895985"/>
            <a:ext cx="4206240" cy="4351338"/>
          </a:xfrm>
        </p:spPr>
        <p:txBody>
          <a:bodyPr/>
          <a:lstStyle/>
          <a:p>
            <a:r>
              <a:rPr lang="en-CZ" dirty="0"/>
              <a:t>Branches of law</a:t>
            </a:r>
          </a:p>
          <a:p>
            <a:r>
              <a:rPr lang="en-CZ" dirty="0"/>
              <a:t>Legal remedies</a:t>
            </a:r>
          </a:p>
          <a:p>
            <a:r>
              <a:rPr lang="en-CZ" dirty="0"/>
              <a:t>Enforcement</a:t>
            </a:r>
          </a:p>
          <a:p>
            <a:r>
              <a:rPr lang="en-CZ" dirty="0"/>
              <a:t>Breach the rules</a:t>
            </a:r>
          </a:p>
          <a:p>
            <a:r>
              <a:rPr lang="en-GB" dirty="0"/>
              <a:t>A</a:t>
            </a:r>
            <a:r>
              <a:rPr lang="en-CZ" dirty="0"/>
              <a:t>dvocate</a:t>
            </a:r>
          </a:p>
          <a:p>
            <a:r>
              <a:rPr lang="en-CZ" dirty="0"/>
              <a:t>Binds</a:t>
            </a:r>
          </a:p>
          <a:p>
            <a:r>
              <a:rPr lang="en-CZ" dirty="0"/>
              <a:t>Evidence</a:t>
            </a:r>
          </a:p>
          <a:p>
            <a:r>
              <a:rPr lang="en-CZ" dirty="0"/>
              <a:t>Court of Justice</a:t>
            </a:r>
          </a:p>
        </p:txBody>
      </p:sp>
      <p:pic>
        <p:nvPicPr>
          <p:cNvPr id="4" name="Picture 3">
            <a:extLst>
              <a:ext uri="{FF2B5EF4-FFF2-40B4-BE49-F238E27FC236}">
                <a16:creationId xmlns:a16="http://schemas.microsoft.com/office/drawing/2014/main" id="{89E3AC79-C8F1-A029-B32B-57FAA7E74A4E}"/>
              </a:ext>
            </a:extLst>
          </p:cNvPr>
          <p:cNvPicPr>
            <a:picLocks noChangeAspect="1"/>
          </p:cNvPicPr>
          <p:nvPr/>
        </p:nvPicPr>
        <p:blipFill>
          <a:blip r:embed="rId2"/>
          <a:stretch>
            <a:fillRect/>
          </a:stretch>
        </p:blipFill>
        <p:spPr>
          <a:xfrm>
            <a:off x="265759" y="-30480"/>
            <a:ext cx="4893921" cy="6858000"/>
          </a:xfrm>
          <a:prstGeom prst="rect">
            <a:avLst/>
          </a:prstGeom>
        </p:spPr>
      </p:pic>
    </p:spTree>
    <p:extLst>
      <p:ext uri="{BB962C8B-B14F-4D97-AF65-F5344CB8AC3E}">
        <p14:creationId xmlns:p14="http://schemas.microsoft.com/office/powerpoint/2010/main" val="242576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4754E-807B-D246-88A7-FDEFBFB13092}"/>
              </a:ext>
            </a:extLst>
          </p:cNvPr>
          <p:cNvSpPr>
            <a:spLocks noGrp="1"/>
          </p:cNvSpPr>
          <p:nvPr>
            <p:ph type="title"/>
          </p:nvPr>
        </p:nvSpPr>
        <p:spPr/>
        <p:txBody>
          <a:bodyPr/>
          <a:lstStyle/>
          <a:p>
            <a:r>
              <a:rPr lang="cs-CZ" dirty="0" err="1"/>
              <a:t>Law</a:t>
            </a:r>
            <a:r>
              <a:rPr lang="cs-CZ" dirty="0"/>
              <a:t> and </a:t>
            </a:r>
            <a:r>
              <a:rPr lang="cs-CZ" dirty="0" err="1"/>
              <a:t>legal</a:t>
            </a:r>
            <a:r>
              <a:rPr lang="cs-CZ" dirty="0"/>
              <a:t> </a:t>
            </a:r>
            <a:r>
              <a:rPr lang="cs-CZ" dirty="0" err="1"/>
              <a:t>systems</a:t>
            </a:r>
            <a:endParaRPr lang="cs-CZ" dirty="0"/>
          </a:p>
        </p:txBody>
      </p:sp>
      <p:sp>
        <p:nvSpPr>
          <p:cNvPr id="3" name="Zástupný obsah 2">
            <a:extLst>
              <a:ext uri="{FF2B5EF4-FFF2-40B4-BE49-F238E27FC236}">
                <a16:creationId xmlns:a16="http://schemas.microsoft.com/office/drawing/2014/main" id="{D97FDD27-19C2-A646-AB87-B311BD584758}"/>
              </a:ext>
            </a:extLst>
          </p:cNvPr>
          <p:cNvSpPr>
            <a:spLocks noGrp="1"/>
          </p:cNvSpPr>
          <p:nvPr>
            <p:ph idx="1"/>
          </p:nvPr>
        </p:nvSpPr>
        <p:spPr>
          <a:xfrm>
            <a:off x="838200" y="1459865"/>
            <a:ext cx="10515600" cy="4351338"/>
          </a:xfrm>
        </p:spPr>
        <p:txBody>
          <a:bodyPr>
            <a:normAutofit lnSpcReduction="10000"/>
          </a:bodyPr>
          <a:lstStyle/>
          <a:p>
            <a:r>
              <a:rPr lang="cs-CZ" dirty="0" err="1"/>
              <a:t>Law</a:t>
            </a:r>
            <a:r>
              <a:rPr lang="cs-CZ" dirty="0"/>
              <a:t> </a:t>
            </a:r>
            <a:r>
              <a:rPr lang="cs-CZ" dirty="0" err="1"/>
              <a:t>is</a:t>
            </a:r>
            <a:r>
              <a:rPr lang="cs-CZ" dirty="0"/>
              <a:t> </a:t>
            </a:r>
            <a:r>
              <a:rPr lang="cs-CZ" dirty="0" err="1"/>
              <a:t>implemented</a:t>
            </a:r>
            <a:r>
              <a:rPr lang="cs-CZ" dirty="0"/>
              <a:t> </a:t>
            </a:r>
            <a:r>
              <a:rPr lang="cs-CZ" dirty="0" err="1"/>
              <a:t>through</a:t>
            </a:r>
            <a:r>
              <a:rPr lang="cs-CZ" dirty="0"/>
              <a:t> </a:t>
            </a:r>
            <a:r>
              <a:rPr lang="cs-CZ" dirty="0" err="1"/>
              <a:t>legal</a:t>
            </a:r>
            <a:r>
              <a:rPr lang="cs-CZ" dirty="0"/>
              <a:t> </a:t>
            </a:r>
            <a:r>
              <a:rPr lang="cs-CZ" dirty="0" err="1"/>
              <a:t>systems</a:t>
            </a:r>
            <a:r>
              <a:rPr lang="cs-CZ" dirty="0"/>
              <a:t>. </a:t>
            </a:r>
          </a:p>
          <a:p>
            <a:r>
              <a:rPr lang="cs-CZ" dirty="0" err="1"/>
              <a:t>five</a:t>
            </a:r>
            <a:r>
              <a:rPr lang="cs-CZ" dirty="0"/>
              <a:t> basic </a:t>
            </a:r>
            <a:r>
              <a:rPr lang="cs-CZ" dirty="0" err="1"/>
              <a:t>legal</a:t>
            </a:r>
            <a:r>
              <a:rPr lang="cs-CZ" dirty="0"/>
              <a:t> </a:t>
            </a:r>
            <a:r>
              <a:rPr lang="cs-CZ" dirty="0" err="1"/>
              <a:t>systems</a:t>
            </a:r>
            <a:r>
              <a:rPr lang="cs-CZ" dirty="0"/>
              <a:t> </a:t>
            </a:r>
            <a:r>
              <a:rPr lang="cs-CZ" dirty="0" err="1"/>
              <a:t>used</a:t>
            </a:r>
            <a:r>
              <a:rPr lang="cs-CZ" dirty="0"/>
              <a:t> </a:t>
            </a:r>
            <a:r>
              <a:rPr lang="cs-CZ" dirty="0" err="1"/>
              <a:t>around</a:t>
            </a:r>
            <a:r>
              <a:rPr lang="cs-CZ" dirty="0"/>
              <a:t> </a:t>
            </a:r>
            <a:r>
              <a:rPr lang="cs-CZ" dirty="0" err="1"/>
              <a:t>the</a:t>
            </a:r>
            <a:r>
              <a:rPr lang="cs-CZ" dirty="0"/>
              <a:t> </a:t>
            </a:r>
            <a:r>
              <a:rPr lang="cs-CZ" dirty="0" err="1"/>
              <a:t>world</a:t>
            </a:r>
            <a:r>
              <a:rPr lang="cs-CZ" dirty="0"/>
              <a:t>. </a:t>
            </a:r>
          </a:p>
          <a:p>
            <a:r>
              <a:rPr lang="cs-CZ" dirty="0" err="1"/>
              <a:t>Which</a:t>
            </a:r>
            <a:r>
              <a:rPr lang="cs-CZ" dirty="0"/>
              <a:t> </a:t>
            </a:r>
            <a:r>
              <a:rPr lang="cs-CZ" dirty="0" err="1"/>
              <a:t>legal</a:t>
            </a:r>
            <a:r>
              <a:rPr lang="cs-CZ" dirty="0"/>
              <a:t> </a:t>
            </a:r>
            <a:r>
              <a:rPr lang="cs-CZ" dirty="0" err="1"/>
              <a:t>system</a:t>
            </a:r>
            <a:r>
              <a:rPr lang="cs-CZ" dirty="0"/>
              <a:t> </a:t>
            </a:r>
            <a:r>
              <a:rPr lang="cs-CZ" dirty="0" err="1"/>
              <a:t>is</a:t>
            </a:r>
            <a:r>
              <a:rPr lang="cs-CZ" dirty="0"/>
              <a:t> </a:t>
            </a:r>
            <a:r>
              <a:rPr lang="cs-CZ" dirty="0" err="1"/>
              <a:t>used</a:t>
            </a:r>
            <a:r>
              <a:rPr lang="cs-CZ" dirty="0"/>
              <a:t> in </a:t>
            </a:r>
            <a:r>
              <a:rPr lang="cs-CZ" dirty="0" err="1"/>
              <a:t>each</a:t>
            </a:r>
            <a:r>
              <a:rPr lang="cs-CZ" dirty="0"/>
              <a:t> country </a:t>
            </a:r>
            <a:r>
              <a:rPr lang="cs-CZ" dirty="0" err="1"/>
              <a:t>depends</a:t>
            </a:r>
            <a:r>
              <a:rPr lang="cs-CZ" dirty="0"/>
              <a:t> on </a:t>
            </a:r>
            <a:r>
              <a:rPr lang="cs-CZ" dirty="0" err="1"/>
              <a:t>the</a:t>
            </a:r>
            <a:r>
              <a:rPr lang="cs-CZ" dirty="0"/>
              <a:t> </a:t>
            </a:r>
            <a:r>
              <a:rPr lang="cs-CZ" dirty="0" err="1"/>
              <a:t>tradition</a:t>
            </a:r>
            <a:r>
              <a:rPr lang="cs-CZ" dirty="0"/>
              <a:t>, </a:t>
            </a:r>
            <a:r>
              <a:rPr lang="cs-CZ" dirty="0" err="1"/>
              <a:t>history</a:t>
            </a:r>
            <a:r>
              <a:rPr lang="cs-CZ" dirty="0"/>
              <a:t>, </a:t>
            </a:r>
            <a:r>
              <a:rPr lang="cs-CZ" dirty="0" err="1"/>
              <a:t>inclination</a:t>
            </a:r>
            <a:r>
              <a:rPr lang="cs-CZ" dirty="0"/>
              <a:t> to </a:t>
            </a:r>
            <a:r>
              <a:rPr lang="cs-CZ" dirty="0" err="1"/>
              <a:t>specific</a:t>
            </a:r>
            <a:r>
              <a:rPr lang="cs-CZ" dirty="0"/>
              <a:t> </a:t>
            </a:r>
            <a:r>
              <a:rPr lang="cs-CZ" dirty="0" err="1"/>
              <a:t>legal</a:t>
            </a:r>
            <a:r>
              <a:rPr lang="cs-CZ" dirty="0"/>
              <a:t> </a:t>
            </a:r>
            <a:r>
              <a:rPr lang="cs-CZ" dirty="0" err="1"/>
              <a:t>culture</a:t>
            </a:r>
            <a:r>
              <a:rPr lang="cs-CZ" dirty="0"/>
              <a:t> </a:t>
            </a:r>
          </a:p>
          <a:p>
            <a:r>
              <a:rPr lang="cs-CZ" dirty="0" err="1"/>
              <a:t>The</a:t>
            </a:r>
            <a:r>
              <a:rPr lang="cs-CZ" dirty="0"/>
              <a:t> </a:t>
            </a:r>
            <a:r>
              <a:rPr lang="cs-CZ" dirty="0" err="1"/>
              <a:t>five</a:t>
            </a:r>
            <a:r>
              <a:rPr lang="cs-CZ" dirty="0"/>
              <a:t> </a:t>
            </a:r>
            <a:r>
              <a:rPr lang="cs-CZ" dirty="0" err="1"/>
              <a:t>legal</a:t>
            </a:r>
            <a:r>
              <a:rPr lang="cs-CZ" dirty="0"/>
              <a:t> </a:t>
            </a:r>
            <a:r>
              <a:rPr lang="cs-CZ" dirty="0" err="1"/>
              <a:t>systems</a:t>
            </a:r>
            <a:r>
              <a:rPr lang="cs-CZ" dirty="0"/>
              <a:t> are </a:t>
            </a:r>
            <a:r>
              <a:rPr lang="cs-CZ" dirty="0" err="1"/>
              <a:t>the</a:t>
            </a:r>
            <a:r>
              <a:rPr lang="cs-CZ" dirty="0"/>
              <a:t> </a:t>
            </a:r>
          </a:p>
          <a:p>
            <a:pPr lvl="1"/>
            <a:r>
              <a:rPr lang="cs-CZ" dirty="0"/>
              <a:t>civil </a:t>
            </a:r>
            <a:r>
              <a:rPr lang="cs-CZ" dirty="0" err="1"/>
              <a:t>law</a:t>
            </a:r>
            <a:r>
              <a:rPr lang="cs-CZ" dirty="0"/>
              <a:t> </a:t>
            </a:r>
            <a:r>
              <a:rPr lang="cs-CZ" dirty="0" err="1"/>
              <a:t>systems</a:t>
            </a:r>
            <a:r>
              <a:rPr lang="cs-CZ" dirty="0"/>
              <a:t>, </a:t>
            </a:r>
          </a:p>
          <a:p>
            <a:pPr lvl="1"/>
            <a:r>
              <a:rPr lang="cs-CZ" dirty="0" err="1"/>
              <a:t>common</a:t>
            </a:r>
            <a:r>
              <a:rPr lang="cs-CZ" dirty="0"/>
              <a:t> </a:t>
            </a:r>
            <a:r>
              <a:rPr lang="cs-CZ" dirty="0" err="1"/>
              <a:t>law</a:t>
            </a:r>
            <a:r>
              <a:rPr lang="cs-CZ" dirty="0"/>
              <a:t> </a:t>
            </a:r>
            <a:r>
              <a:rPr lang="cs-CZ" dirty="0" err="1"/>
              <a:t>systems</a:t>
            </a:r>
            <a:r>
              <a:rPr lang="cs-CZ" dirty="0"/>
              <a:t>, </a:t>
            </a:r>
          </a:p>
          <a:p>
            <a:pPr lvl="1"/>
            <a:r>
              <a:rPr lang="cs-CZ" dirty="0" err="1"/>
              <a:t>customary</a:t>
            </a:r>
            <a:r>
              <a:rPr lang="cs-CZ" dirty="0"/>
              <a:t> </a:t>
            </a:r>
            <a:r>
              <a:rPr lang="cs-CZ" dirty="0" err="1"/>
              <a:t>law</a:t>
            </a:r>
            <a:r>
              <a:rPr lang="cs-CZ" dirty="0"/>
              <a:t> </a:t>
            </a:r>
            <a:r>
              <a:rPr lang="cs-CZ" dirty="0" err="1"/>
              <a:t>systems</a:t>
            </a:r>
            <a:r>
              <a:rPr lang="cs-CZ" dirty="0"/>
              <a:t>, </a:t>
            </a:r>
          </a:p>
          <a:p>
            <a:pPr lvl="1"/>
            <a:r>
              <a:rPr lang="cs-CZ" dirty="0" err="1"/>
              <a:t>religious</a:t>
            </a:r>
            <a:r>
              <a:rPr lang="cs-CZ" dirty="0"/>
              <a:t> </a:t>
            </a:r>
            <a:r>
              <a:rPr lang="cs-CZ" dirty="0" err="1"/>
              <a:t>legal</a:t>
            </a:r>
            <a:r>
              <a:rPr lang="cs-CZ" dirty="0"/>
              <a:t> </a:t>
            </a:r>
            <a:r>
              <a:rPr lang="cs-CZ" dirty="0" err="1"/>
              <a:t>systems</a:t>
            </a:r>
            <a:endParaRPr lang="cs-CZ" dirty="0"/>
          </a:p>
          <a:p>
            <a:pPr lvl="1"/>
            <a:r>
              <a:rPr lang="cs-CZ" dirty="0" err="1"/>
              <a:t>mixed</a:t>
            </a:r>
            <a:r>
              <a:rPr lang="cs-CZ" dirty="0"/>
              <a:t> </a:t>
            </a:r>
            <a:r>
              <a:rPr lang="cs-CZ" dirty="0" err="1"/>
              <a:t>legal</a:t>
            </a:r>
            <a:r>
              <a:rPr lang="cs-CZ" dirty="0"/>
              <a:t> </a:t>
            </a:r>
            <a:r>
              <a:rPr lang="cs-CZ" dirty="0" err="1"/>
              <a:t>systems</a:t>
            </a:r>
            <a:r>
              <a:rPr lang="cs-CZ" dirty="0"/>
              <a:t> </a:t>
            </a:r>
          </a:p>
          <a:p>
            <a:endParaRPr lang="cs-CZ" dirty="0"/>
          </a:p>
          <a:p>
            <a:endParaRPr lang="cs-CZ" dirty="0"/>
          </a:p>
        </p:txBody>
      </p:sp>
      <p:sp>
        <p:nvSpPr>
          <p:cNvPr id="4" name="TextBox 3">
            <a:extLst>
              <a:ext uri="{FF2B5EF4-FFF2-40B4-BE49-F238E27FC236}">
                <a16:creationId xmlns:a16="http://schemas.microsoft.com/office/drawing/2014/main" id="{AD0BF79C-205E-36F5-CFB6-E6508EE9ECAD}"/>
              </a:ext>
            </a:extLst>
          </p:cNvPr>
          <p:cNvSpPr txBox="1"/>
          <p:nvPr/>
        </p:nvSpPr>
        <p:spPr>
          <a:xfrm>
            <a:off x="4861561" y="3962876"/>
            <a:ext cx="7330439" cy="246221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en-GB" sz="1400" b="1" i="0" u="none" strike="noStrike" dirty="0">
                <a:solidFill>
                  <a:srgbClr val="212529"/>
                </a:solidFill>
                <a:effectLst/>
                <a:latin typeface="Proxima Nova"/>
              </a:rPr>
              <a:t>Bodies of law</a:t>
            </a:r>
            <a:r>
              <a:rPr lang="en-GB" sz="1400" b="0" i="0" u="none" strike="noStrike" dirty="0">
                <a:solidFill>
                  <a:srgbClr val="212529"/>
                </a:solidFill>
                <a:effectLst/>
                <a:latin typeface="Proxima Nova"/>
              </a:rPr>
              <a:t> ( common law system, civil law system) </a:t>
            </a:r>
            <a:br>
              <a:rPr lang="en-GB" sz="1400" b="0" i="0" u="none" strike="noStrike" dirty="0">
                <a:solidFill>
                  <a:srgbClr val="212529"/>
                </a:solidFill>
                <a:effectLst/>
                <a:latin typeface="Proxima Nova"/>
              </a:rPr>
            </a:br>
            <a:r>
              <a:rPr lang="en-GB" sz="1400" b="1" i="0" u="none" strike="noStrike" dirty="0">
                <a:solidFill>
                  <a:srgbClr val="212529"/>
                </a:solidFill>
                <a:effectLst/>
                <a:latin typeface="Proxima Nova"/>
              </a:rPr>
              <a:t>Sources of law</a:t>
            </a:r>
            <a:endParaRPr lang="en-GB" sz="1400" b="0" i="0" u="none" strike="noStrike" dirty="0">
              <a:solidFill>
                <a:srgbClr val="212529"/>
              </a:solidFill>
              <a:effectLst/>
              <a:latin typeface="Proxima Nova"/>
            </a:endParaRPr>
          </a:p>
          <a:p>
            <a:pPr algn="l"/>
            <a:r>
              <a:rPr lang="en-GB" sz="1400" b="0" i="0" u="none" strike="noStrike" dirty="0">
                <a:solidFill>
                  <a:srgbClr val="212529"/>
                </a:solidFill>
                <a:effectLst/>
                <a:latin typeface="Proxima Nova"/>
              </a:rPr>
              <a:t>There are two most internationally important bodies of law – </a:t>
            </a:r>
            <a:r>
              <a:rPr lang="en-GB" sz="1400" b="1" i="1" u="none" strike="noStrike" dirty="0">
                <a:solidFill>
                  <a:srgbClr val="212529"/>
                </a:solidFill>
                <a:effectLst/>
                <a:latin typeface="Proxima Nova"/>
              </a:rPr>
              <a:t>common law</a:t>
            </a:r>
            <a:r>
              <a:rPr lang="en-GB" sz="1400" b="0" i="0" u="none" strike="noStrike" dirty="0">
                <a:solidFill>
                  <a:srgbClr val="212529"/>
                </a:solidFill>
                <a:effectLst/>
                <a:latin typeface="Proxima Nova"/>
              </a:rPr>
              <a:t> and </a:t>
            </a:r>
            <a:r>
              <a:rPr lang="en-GB" sz="1400" b="1" i="1" u="none" strike="noStrike" dirty="0">
                <a:solidFill>
                  <a:srgbClr val="212529"/>
                </a:solidFill>
                <a:effectLst/>
                <a:latin typeface="Proxima Nova"/>
              </a:rPr>
              <a:t>civil law</a:t>
            </a:r>
            <a:r>
              <a:rPr lang="en-GB" sz="1400" b="0" i="0" u="none" strike="noStrike" dirty="0">
                <a:solidFill>
                  <a:srgbClr val="212529"/>
                </a:solidFill>
                <a:effectLst/>
                <a:latin typeface="Proxima Nova"/>
              </a:rPr>
              <a:t>. In </a:t>
            </a:r>
            <a:r>
              <a:rPr lang="en-GB" sz="1400" b="1" i="0" u="none" strike="noStrike" dirty="0">
                <a:solidFill>
                  <a:srgbClr val="212529"/>
                </a:solidFill>
                <a:effectLst/>
                <a:latin typeface="Proxima Nova"/>
              </a:rPr>
              <a:t>common law </a:t>
            </a:r>
            <a:r>
              <a:rPr lang="en-GB" sz="1400" b="0" i="0" u="none" strike="noStrike" dirty="0">
                <a:solidFill>
                  <a:srgbClr val="212529"/>
                </a:solidFill>
                <a:effectLst/>
                <a:latin typeface="Proxima Nova"/>
              </a:rPr>
              <a:t>jurisdictions, such as in </a:t>
            </a:r>
            <a:r>
              <a:rPr lang="en-GB" sz="1400" b="1" i="0" u="none" strike="noStrike" dirty="0">
                <a:solidFill>
                  <a:srgbClr val="212529"/>
                </a:solidFill>
                <a:effectLst/>
                <a:latin typeface="Proxima Nova"/>
              </a:rPr>
              <a:t>England, Wales</a:t>
            </a:r>
            <a:r>
              <a:rPr lang="en-GB" sz="1400" b="0" i="0" u="none" strike="noStrike" dirty="0">
                <a:solidFill>
                  <a:srgbClr val="212529"/>
                </a:solidFill>
                <a:effectLst/>
                <a:latin typeface="Proxima Nova"/>
              </a:rPr>
              <a:t> and </a:t>
            </a:r>
            <a:r>
              <a:rPr lang="en-GB" sz="1400" b="1" i="0" u="none" strike="noStrike" dirty="0">
                <a:solidFill>
                  <a:srgbClr val="212529"/>
                </a:solidFill>
                <a:effectLst/>
                <a:latin typeface="Proxima Nova"/>
              </a:rPr>
              <a:t>Northern Ireland</a:t>
            </a:r>
            <a:r>
              <a:rPr lang="en-GB" sz="1400" b="0" i="0" u="none" strike="noStrike" dirty="0">
                <a:solidFill>
                  <a:srgbClr val="212529"/>
                </a:solidFill>
                <a:effectLst/>
                <a:latin typeface="Proxima Nova"/>
              </a:rPr>
              <a:t> or the </a:t>
            </a:r>
            <a:r>
              <a:rPr lang="en-GB" sz="1400" b="1" i="0" u="none" strike="noStrike" dirty="0">
                <a:solidFill>
                  <a:srgbClr val="212529"/>
                </a:solidFill>
                <a:effectLst/>
                <a:latin typeface="Proxima Nova"/>
              </a:rPr>
              <a:t>USA</a:t>
            </a:r>
            <a:r>
              <a:rPr lang="en-GB" sz="1400" b="0" i="0" u="none" strike="noStrike" dirty="0">
                <a:solidFill>
                  <a:srgbClr val="212529"/>
                </a:solidFill>
                <a:effectLst/>
                <a:latin typeface="Proxima Nova"/>
              </a:rPr>
              <a:t>, law comes primarily from </a:t>
            </a:r>
            <a:r>
              <a:rPr lang="en-GB" sz="1400" b="1" i="0" u="none" strike="noStrike" dirty="0">
                <a:solidFill>
                  <a:srgbClr val="212529"/>
                </a:solidFill>
                <a:effectLst/>
                <a:latin typeface="Proxima Nova"/>
              </a:rPr>
              <a:t>customs, usage and earlier court decisions</a:t>
            </a:r>
            <a:r>
              <a:rPr lang="en-GB" sz="1400" b="0" i="0" u="none" strike="noStrike" dirty="0">
                <a:solidFill>
                  <a:srgbClr val="212529"/>
                </a:solidFill>
                <a:effectLst/>
                <a:latin typeface="Proxima Nova"/>
              </a:rPr>
              <a:t>.</a:t>
            </a:r>
          </a:p>
          <a:p>
            <a:pPr algn="l"/>
            <a:r>
              <a:rPr lang="en-GB" sz="1400" b="0" i="0" u="none" strike="noStrike" dirty="0">
                <a:solidFill>
                  <a:srgbClr val="212529"/>
                </a:solidFill>
                <a:effectLst/>
                <a:latin typeface="Proxima Nova"/>
              </a:rPr>
              <a:t>By contrast, in </a:t>
            </a:r>
            <a:r>
              <a:rPr lang="en-GB" sz="1400" b="1" i="0" u="none" strike="noStrike" dirty="0">
                <a:solidFill>
                  <a:srgbClr val="212529"/>
                </a:solidFill>
                <a:effectLst/>
                <a:latin typeface="Proxima Nova"/>
              </a:rPr>
              <a:t>civil law</a:t>
            </a:r>
            <a:r>
              <a:rPr lang="en-GB" sz="1400" b="0" i="0" u="none" strike="noStrike" dirty="0">
                <a:solidFill>
                  <a:srgbClr val="212529"/>
                </a:solidFill>
                <a:effectLst/>
                <a:latin typeface="Proxima Nova"/>
              </a:rPr>
              <a:t> jurisdictions (e.g. most of continental Europe) laws come from </a:t>
            </a:r>
            <a:r>
              <a:rPr lang="en-GB" sz="1400" b="1" i="0" u="none" strike="noStrike" dirty="0">
                <a:solidFill>
                  <a:srgbClr val="212529"/>
                </a:solidFill>
                <a:effectLst/>
                <a:latin typeface="Proxima Nova"/>
              </a:rPr>
              <a:t>written legal codes</a:t>
            </a:r>
            <a:r>
              <a:rPr lang="en-GB" sz="1400" b="0" i="0" u="none" strike="noStrike" dirty="0">
                <a:solidFill>
                  <a:srgbClr val="212529"/>
                </a:solidFill>
                <a:effectLst/>
                <a:latin typeface="Proxima Nova"/>
              </a:rPr>
              <a:t>. Much of the world can be neatly divided into these two bodies of law, i.e. common law and civil law, but there are also mixed systems (e.g. India, Iran, China and South Africa).</a:t>
            </a:r>
          </a:p>
          <a:p>
            <a:endParaRPr lang="en-CZ" sz="1400" dirty="0"/>
          </a:p>
        </p:txBody>
      </p:sp>
    </p:spTree>
    <p:extLst>
      <p:ext uri="{BB962C8B-B14F-4D97-AF65-F5344CB8AC3E}">
        <p14:creationId xmlns:p14="http://schemas.microsoft.com/office/powerpoint/2010/main" val="116981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5E145E-096A-C36F-7E36-7C9B8ADEDF43}"/>
              </a:ext>
            </a:extLst>
          </p:cNvPr>
          <p:cNvPicPr>
            <a:picLocks noChangeAspect="1"/>
          </p:cNvPicPr>
          <p:nvPr/>
        </p:nvPicPr>
        <p:blipFill>
          <a:blip r:embed="rId2"/>
          <a:stretch>
            <a:fillRect/>
          </a:stretch>
        </p:blipFill>
        <p:spPr>
          <a:xfrm>
            <a:off x="620369" y="0"/>
            <a:ext cx="3971342" cy="6858000"/>
          </a:xfrm>
          <a:prstGeom prst="rect">
            <a:avLst/>
          </a:prstGeom>
        </p:spPr>
      </p:pic>
      <p:sp>
        <p:nvSpPr>
          <p:cNvPr id="9" name="Content Placeholder 8">
            <a:extLst>
              <a:ext uri="{FF2B5EF4-FFF2-40B4-BE49-F238E27FC236}">
                <a16:creationId xmlns:a16="http://schemas.microsoft.com/office/drawing/2014/main" id="{54C817A7-1681-7C94-B818-F67E7C7C7753}"/>
              </a:ext>
            </a:extLst>
          </p:cNvPr>
          <p:cNvSpPr>
            <a:spLocks noGrp="1"/>
          </p:cNvSpPr>
          <p:nvPr>
            <p:ph sz="half" idx="2"/>
          </p:nvPr>
        </p:nvSpPr>
        <p:spPr/>
        <p:txBody>
          <a:bodyPr/>
          <a:lstStyle/>
          <a:p>
            <a:r>
              <a:rPr lang="en-CZ" dirty="0"/>
              <a:t>Civil law</a:t>
            </a:r>
          </a:p>
          <a:p>
            <a:r>
              <a:rPr lang="en-CZ" dirty="0"/>
              <a:t>Common law</a:t>
            </a:r>
          </a:p>
          <a:p>
            <a:r>
              <a:rPr lang="en-GB" dirty="0"/>
              <a:t>U</a:t>
            </a:r>
            <a:r>
              <a:rPr lang="en-CZ" dirty="0"/>
              <a:t>nwritten law</a:t>
            </a:r>
          </a:p>
          <a:p>
            <a:r>
              <a:rPr lang="en-CZ" dirty="0"/>
              <a:t>Written law</a:t>
            </a:r>
          </a:p>
          <a:p>
            <a:pPr marL="0" indent="0">
              <a:buNone/>
            </a:pPr>
            <a:endParaRPr lang="en-CZ" dirty="0"/>
          </a:p>
        </p:txBody>
      </p:sp>
    </p:spTree>
    <p:extLst>
      <p:ext uri="{BB962C8B-B14F-4D97-AF65-F5344CB8AC3E}">
        <p14:creationId xmlns:p14="http://schemas.microsoft.com/office/powerpoint/2010/main" val="359030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014BCB39-D33D-1A4E-89BF-7699D11DFFFD}"/>
              </a:ext>
            </a:extLst>
          </p:cNvPr>
          <p:cNvPicPr>
            <a:picLocks noGrp="1" noChangeAspect="1"/>
          </p:cNvPicPr>
          <p:nvPr>
            <p:ph idx="1"/>
          </p:nvPr>
        </p:nvPicPr>
        <p:blipFill rotWithShape="1">
          <a:blip r:embed="rId2"/>
          <a:srcRect b="16045"/>
          <a:stretch/>
        </p:blipFill>
        <p:spPr>
          <a:xfrm>
            <a:off x="20" y="10"/>
            <a:ext cx="12191980" cy="6857990"/>
          </a:xfrm>
          <a:prstGeom prst="rect">
            <a:avLst/>
          </a:prstGeom>
        </p:spPr>
      </p:pic>
    </p:spTree>
    <p:extLst>
      <p:ext uri="{BB962C8B-B14F-4D97-AF65-F5344CB8AC3E}">
        <p14:creationId xmlns:p14="http://schemas.microsoft.com/office/powerpoint/2010/main" val="39337528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1564</Words>
  <Application>Microsoft Macintosh PowerPoint</Application>
  <PresentationFormat>Widescreen</PresentationFormat>
  <Paragraphs>152</Paragraphs>
  <Slides>25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Proxima Nova</vt:lpstr>
      <vt:lpstr>Times New Roman</vt:lpstr>
      <vt:lpstr>Motiv Office</vt:lpstr>
      <vt:lpstr>International Business Law</vt:lpstr>
      <vt:lpstr>What is Law?</vt:lpstr>
      <vt:lpstr>PowerPoint Presentation</vt:lpstr>
      <vt:lpstr>Functions of law</vt:lpstr>
      <vt:lpstr>PowerPoint Presentation</vt:lpstr>
      <vt:lpstr>PowerPoint Presentation</vt:lpstr>
      <vt:lpstr>Law and legal systems</vt:lpstr>
      <vt:lpstr>PowerPoint Presentation</vt:lpstr>
      <vt:lpstr>PowerPoint Presentation</vt:lpstr>
      <vt:lpstr>Civil law</vt:lpstr>
      <vt:lpstr>Common Law systems</vt:lpstr>
      <vt:lpstr>Other law systems </vt:lpstr>
      <vt:lpstr>PowerPoint Presentation</vt:lpstr>
      <vt:lpstr>True of false?</vt:lpstr>
      <vt:lpstr>International and supranational legal systems</vt:lpstr>
      <vt:lpstr>How the legal system looks like in the CZ?</vt:lpstr>
      <vt:lpstr>Formal and material sources of law</vt:lpstr>
      <vt:lpstr>Sources of law within the Continental tradition v. the Common law tradition </vt:lpstr>
      <vt:lpstr>Formal sources of Czech law </vt:lpstr>
      <vt:lpstr>Classification of Law 1. classifivation</vt:lpstr>
      <vt:lpstr>Classification of Law 2. classification</vt:lpstr>
      <vt:lpstr>PowerPoint Presentation</vt:lpstr>
      <vt:lpstr>Classification of Law 3. classification</vt:lpstr>
      <vt:lpstr>PowerPoint Presentation</vt:lpstr>
      <vt:lpstr>Self-assessment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Law</dc:title>
  <dc:creator>Tomáš Gongol</dc:creator>
  <cp:lastModifiedBy>Tomáš Gongol</cp:lastModifiedBy>
  <cp:revision>17</cp:revision>
  <dcterms:created xsi:type="dcterms:W3CDTF">2019-09-27T13:12:54Z</dcterms:created>
  <dcterms:modified xsi:type="dcterms:W3CDTF">2023-02-17T17:28:53Z</dcterms:modified>
</cp:coreProperties>
</file>