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6" r:id="rId2"/>
    <p:sldId id="269" r:id="rId3"/>
    <p:sldId id="338" r:id="rId4"/>
    <p:sldId id="340" r:id="rId5"/>
    <p:sldId id="342" r:id="rId6"/>
    <p:sldId id="344" r:id="rId7"/>
    <p:sldId id="347" r:id="rId8"/>
    <p:sldId id="335" r:id="rId9"/>
    <p:sldId id="273" r:id="rId10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721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chemeClr val="bg2"/>
                </a:solidFill>
              </a:rPr>
              <a:t>(1 – 499 = 3,5; 500 a více = 20 personalistů nebo jinak MSP 62:1, velké 95:1)</a:t>
            </a:r>
          </a:p>
          <a:p>
            <a:endParaRPr lang="cs-CZ" dirty="0"/>
          </a:p>
          <a:p>
            <a:r>
              <a:rPr lang="cs-CZ" dirty="0"/>
              <a:t>nejvíc oceňují podporu v období změn, poradenství zaměstnancům, podpora při zvládání problémových lidí a situací, prosazování základních práv a povinností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656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Filozofie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90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ŘLZ – strategie, činnosti, lidé, 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2.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Firemní kultura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Strategie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Politiky a postupy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Případová studie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Strategie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514350" indent="-514350" algn="just">
              <a:buAutoNum type="arabicPeriod"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 descr="Rozdělení oblastí kompetenčního modelu">
            <a:extLst>
              <a:ext uri="{FF2B5EF4-FFF2-40B4-BE49-F238E27FC236}">
                <a16:creationId xmlns:a16="http://schemas.microsoft.com/office/drawing/2014/main" id="{5333EAFB-9350-48EF-922D-0C71F15B1155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076" y="1428736"/>
            <a:ext cx="8715436" cy="493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Politiky a postupy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rozdíl mezi strategií a politikou, postupem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kdo je odpovědný za tvorbu strategie, politiky, postupů?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kdo je odpovědný za jejich realizaci? </a:t>
            </a: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54927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Systém řízení lidských zdrojů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41973"/>
            <a:ext cx="8136904" cy="5282651"/>
          </a:xfrm>
        </p:spPr>
        <p:txBody>
          <a:bodyPr/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B1AABE1-9C42-4932-8E53-4B4E5359A3F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04662" y="1385394"/>
            <a:ext cx="8053538" cy="58319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Jaká je role personálního útvaru?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548" y="1428735"/>
            <a:ext cx="8136904" cy="5095889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2 skupiny (transformační a transakční činnosti)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na čem závisí, jak je útvar uspořádaný?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jaký je optimální počet personalistů v organizaci?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co nejvíc oceňují linioví manažeři a zaměstnanci na práci personálního útvaru? (co je určující pro spokojenost…)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Personální řízení X Řízení lidských zdrojů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432" y="1449830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Třísložkový model poskytování </a:t>
            </a:r>
            <a:r>
              <a:rPr lang="cs-CZ" sz="3000" dirty="0" err="1">
                <a:solidFill>
                  <a:schemeClr val="bg2"/>
                </a:solidFill>
              </a:rPr>
              <a:t>pers</a:t>
            </a:r>
            <a:r>
              <a:rPr lang="cs-CZ" sz="3000" dirty="0">
                <a:solidFill>
                  <a:schemeClr val="bg2"/>
                </a:solidFill>
              </a:rPr>
              <a:t>. služeb: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centrum excelence (poradenství a služba ve strategických otázkách ŘLZ)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strategický business partner (spolupráce s liniovými manažery, 	    realizace dílčích strategií)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centrum sdílených služeb (administrativní činnosti)	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0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600" dirty="0">
                <a:solidFill>
                  <a:schemeClr val="bg2"/>
                </a:solidFill>
              </a:rPr>
              <a:t>Studie HRM </a:t>
            </a:r>
            <a:r>
              <a:rPr lang="cs-CZ" sz="2600" dirty="0" err="1">
                <a:solidFill>
                  <a:schemeClr val="bg2"/>
                </a:solidFill>
              </a:rPr>
              <a:t>at</a:t>
            </a:r>
            <a:r>
              <a:rPr lang="cs-CZ" sz="2600" dirty="0">
                <a:solidFill>
                  <a:schemeClr val="bg2"/>
                </a:solidFill>
              </a:rPr>
              <a:t> Microsoft</a:t>
            </a:r>
          </a:p>
          <a:p>
            <a:pPr marL="514350" indent="-514350" algn="just" eaLnBrk="1" hangingPunct="1">
              <a:lnSpc>
                <a:spcPct val="9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cs-CZ" sz="2600" dirty="0">
                <a:solidFill>
                  <a:schemeClr val="bg2"/>
                </a:solidFill>
              </a:rPr>
              <a:t>Proč MS? Jak byste charakterizovali tuto společnost?</a:t>
            </a:r>
          </a:p>
          <a:p>
            <a:pPr marL="514350" indent="-514350" algn="just" eaLnBrk="1" hangingPunct="1">
              <a:lnSpc>
                <a:spcPct val="90000"/>
              </a:lnSpc>
              <a:buClr>
                <a:schemeClr val="bg2"/>
              </a:buClr>
              <a:buAutoNum type="arabicPeriod"/>
            </a:pPr>
            <a:r>
              <a:rPr lang="cs-CZ" sz="2600" dirty="0">
                <a:solidFill>
                  <a:schemeClr val="bg2"/>
                </a:solidFill>
              </a:rPr>
              <a:t>Jaká je firemní kultura v oblasti lidských zdrojů?</a:t>
            </a:r>
          </a:p>
          <a:p>
            <a:pPr marL="514350" indent="-514350" algn="just" eaLnBrk="1" hangingPunct="1">
              <a:lnSpc>
                <a:spcPct val="90000"/>
              </a:lnSpc>
              <a:buClr>
                <a:schemeClr val="bg2"/>
              </a:buClr>
              <a:buAutoNum type="arabicPeriod"/>
            </a:pPr>
            <a:r>
              <a:rPr lang="cs-CZ" sz="2600" dirty="0">
                <a:solidFill>
                  <a:schemeClr val="bg2"/>
                </a:solidFill>
              </a:rPr>
              <a:t>Jaká je základní filozofie ŘLZ v Microsoftu? Najděte příklad, čím (kým) je prezentována.</a:t>
            </a:r>
          </a:p>
          <a:p>
            <a:pPr marL="514350" indent="-514350" algn="just" eaLnBrk="1" hangingPunct="1">
              <a:lnSpc>
                <a:spcPct val="90000"/>
              </a:lnSpc>
              <a:buClr>
                <a:schemeClr val="bg2"/>
              </a:buClr>
              <a:buAutoNum type="arabicPeriod"/>
            </a:pPr>
            <a:r>
              <a:rPr lang="cs-CZ" sz="2600" dirty="0">
                <a:solidFill>
                  <a:schemeClr val="bg2"/>
                </a:solidFill>
              </a:rPr>
              <a:t>Definujte dílčí strategie.</a:t>
            </a:r>
          </a:p>
          <a:p>
            <a:pPr marL="514350" indent="-514350" algn="just" eaLnBrk="1" hangingPunct="1">
              <a:lnSpc>
                <a:spcPct val="90000"/>
              </a:lnSpc>
              <a:buClr>
                <a:schemeClr val="bg2"/>
              </a:buClr>
              <a:buAutoNum type="arabicPeriod"/>
            </a:pPr>
            <a:r>
              <a:rPr lang="cs-CZ" sz="2600" dirty="0">
                <a:solidFill>
                  <a:schemeClr val="bg2"/>
                </a:solidFill>
              </a:rPr>
              <a:t>Charakterizujte jednotlivé politiky a postupy.</a:t>
            </a:r>
          </a:p>
          <a:p>
            <a:pPr marL="514350" indent="-514350" algn="just" eaLnBrk="1" hangingPunct="1">
              <a:lnSpc>
                <a:spcPct val="90000"/>
              </a:lnSpc>
              <a:buClr>
                <a:schemeClr val="bg2"/>
              </a:buClr>
              <a:buAutoNum type="arabicPeriod"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ro-RO" sz="3300" b="1" dirty="0">
                <a:solidFill>
                  <a:schemeClr val="bg2"/>
                </a:solidFill>
                <a:effectLst/>
                <a:latin typeface="+mn-lt"/>
              </a:rPr>
              <a:t>Úkol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4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6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1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6494</TotalTime>
  <Words>387</Words>
  <Application>Microsoft Office PowerPoint</Application>
  <PresentationFormat>Předvádění na obrazovce (4:3)</PresentationFormat>
  <Paragraphs>51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Vzletný</vt:lpstr>
      <vt:lpstr>Prezentace aplikace PowerPoint</vt:lpstr>
      <vt:lpstr>Obsah semináře</vt:lpstr>
      <vt:lpstr>Strategie</vt:lpstr>
      <vt:lpstr>Politiky a postupy</vt:lpstr>
      <vt:lpstr>Systém řízení lidských zdrojů</vt:lpstr>
      <vt:lpstr>Jaká je role personálního útvaru?</vt:lpstr>
      <vt:lpstr>Personální řízení X Řízení lidských zdrojů</vt:lpstr>
      <vt:lpstr>Úkol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mar0076</cp:lastModifiedBy>
  <cp:revision>212</cp:revision>
  <cp:lastPrinted>1601-01-01T00:00:00Z</cp:lastPrinted>
  <dcterms:created xsi:type="dcterms:W3CDTF">2005-09-23T13:42:26Z</dcterms:created>
  <dcterms:modified xsi:type="dcterms:W3CDTF">2023-02-28T05:12:22Z</dcterms:modified>
</cp:coreProperties>
</file>