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65" r:id="rId5"/>
    <p:sldId id="266" r:id="rId6"/>
    <p:sldId id="267" r:id="rId7"/>
    <p:sldId id="275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7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u.cz/opf/cz/file/cul/e617c25f-1c26-4c28-9e09-a2920f626d1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cs-CZ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ŠABLONA</a:t>
            </a:r>
            <a:br>
              <a:rPr lang="cs-CZ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PŘÍPADOVÁ STUDIE ŘLZ</a:t>
            </a:r>
            <a:endParaRPr lang="pt-B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03648" y="3939902"/>
            <a:ext cx="4392488" cy="8640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Vyučující: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4443958"/>
            <a:ext cx="2888103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Jména studentů: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8208912" cy="3816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cs-CZ" altLang="en-US" sz="2500" dirty="0"/>
              <a:t>Teoretická část</a:t>
            </a:r>
          </a:p>
          <a:p>
            <a:pPr>
              <a:lnSpc>
                <a:spcPct val="200000"/>
              </a:lnSpc>
            </a:pPr>
            <a:r>
              <a:rPr lang="cs-CZ" altLang="en-US" sz="2500" dirty="0"/>
              <a:t>Realizace v praxi – případová studie (rozbor daného procesu na praktickém příkladu)</a:t>
            </a:r>
          </a:p>
          <a:p>
            <a:pPr>
              <a:lnSpc>
                <a:spcPct val="200000"/>
              </a:lnSpc>
            </a:pPr>
            <a:r>
              <a:rPr lang="cs-CZ" altLang="en-US" sz="2500" dirty="0"/>
              <a:t>Podněty z diskuze</a:t>
            </a:r>
          </a:p>
          <a:p>
            <a:pPr>
              <a:lnSpc>
                <a:spcPct val="200000"/>
              </a:lnSpc>
            </a:pPr>
            <a:r>
              <a:rPr lang="cs-CZ" altLang="en-US" sz="2500" dirty="0"/>
              <a:t>Použitá literatura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Obsah prezentace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6135"/>
            <a:ext cx="4536504" cy="507703"/>
          </a:xfrm>
        </p:spPr>
        <p:txBody>
          <a:bodyPr/>
          <a:lstStyle/>
          <a:p>
            <a:r>
              <a:rPr lang="cs-CZ" altLang="en-US" b="1" dirty="0"/>
              <a:t>Teoretická východiska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83529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000" dirty="0"/>
              <a:t>2 – 3 snímky</a:t>
            </a:r>
            <a:endParaRPr lang="cs-CZ" altLang="en-US" sz="3000" dirty="0"/>
          </a:p>
        </p:txBody>
      </p:sp>
    </p:spTree>
    <p:extLst>
      <p:ext uri="{BB962C8B-B14F-4D97-AF65-F5344CB8AC3E}">
        <p14:creationId xmlns:p14="http://schemas.microsoft.com/office/powerpoint/2010/main" val="551364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5256584" cy="507703"/>
          </a:xfrm>
        </p:spPr>
        <p:txBody>
          <a:bodyPr/>
          <a:lstStyle/>
          <a:p>
            <a:r>
              <a:rPr lang="cs-CZ" altLang="en-US" b="1" dirty="0"/>
              <a:t>Realizace vybraného procesu v praxi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D96521D-CDA5-45D0-81A3-DDF893307634}"/>
              </a:ext>
            </a:extLst>
          </p:cNvPr>
          <p:cNvSpPr txBox="1"/>
          <p:nvPr/>
        </p:nvSpPr>
        <p:spPr>
          <a:xfrm>
            <a:off x="611560" y="1059582"/>
            <a:ext cx="4572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dirty="0"/>
              <a:t>Popište, jak je vybraný proces nebo problém, realizován, resp. řešen, v praxi.</a:t>
            </a:r>
          </a:p>
        </p:txBody>
      </p:sp>
    </p:spTree>
    <p:extLst>
      <p:ext uri="{BB962C8B-B14F-4D97-AF65-F5344CB8AC3E}">
        <p14:creationId xmlns:p14="http://schemas.microsoft.com/office/powerpoint/2010/main" val="2896316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b="1" dirty="0"/>
              <a:t>Podněty z diskuze v semináři</a:t>
            </a:r>
            <a:br>
              <a:rPr lang="cs-CZ" altLang="en-US" b="1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71600" y="1203598"/>
            <a:ext cx="71244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en-US" sz="3000" dirty="0"/>
              <a:t>Shrňte podněty z diskuze, která proběhne k Vašemu tématu v semináři po Vaší prezentaci.</a:t>
            </a:r>
          </a:p>
        </p:txBody>
      </p:sp>
    </p:spTree>
    <p:extLst>
      <p:ext uri="{BB962C8B-B14F-4D97-AF65-F5344CB8AC3E}">
        <p14:creationId xmlns:p14="http://schemas.microsoft.com/office/powerpoint/2010/main" val="379875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b="1" dirty="0"/>
              <a:t>Použitá literatura</a:t>
            </a:r>
            <a:br>
              <a:rPr lang="cs-CZ" altLang="en-US" b="1" dirty="0"/>
            </a:b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3C26EA-9C7C-4830-97EE-70AA874F10E0}"/>
              </a:ext>
            </a:extLst>
          </p:cNvPr>
          <p:cNvSpPr txBox="1"/>
          <p:nvPr/>
        </p:nvSpPr>
        <p:spPr>
          <a:xfrm>
            <a:off x="611560" y="915566"/>
            <a:ext cx="662473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dirty="0"/>
              <a:t>Dle citační normy v pokynu děkana k psaní závěrečných prací </a:t>
            </a:r>
            <a:r>
              <a:rPr lang="cs-CZ" sz="3000" dirty="0">
                <a:hlinkClick r:id="rId2"/>
              </a:rPr>
              <a:t>https://www.slu.cz/opf/cz/file/cul/e617c25f-1c26-4c28-9e09-a2920f626d1d</a:t>
            </a:r>
            <a:r>
              <a:rPr lang="cs-CZ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5583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03548" y="1923678"/>
            <a:ext cx="5112568" cy="792088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DĚKUJI ZA POZORNOST.</a:t>
            </a:r>
            <a:endParaRPr lang="pt-B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03648" y="3939902"/>
            <a:ext cx="4392488" cy="8640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4443958"/>
            <a:ext cx="2888103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60063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2307</TotalTime>
  <Words>126</Words>
  <Application>Microsoft Office PowerPoint</Application>
  <PresentationFormat>Předvádění na obrazovce (16:9)</PresentationFormat>
  <Paragraphs>20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ŠABLONA PŘÍPADOVÁ STUDIE ŘLZ</vt:lpstr>
      <vt:lpstr>Obsah prezentace</vt:lpstr>
      <vt:lpstr>Teoretická východiska</vt:lpstr>
      <vt:lpstr>Realizace vybraného procesu v praxi</vt:lpstr>
      <vt:lpstr>Podněty z diskuze v semináři </vt:lpstr>
      <vt:lpstr>Použitá literatura 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mar0076</cp:lastModifiedBy>
  <cp:revision>47</cp:revision>
  <dcterms:created xsi:type="dcterms:W3CDTF">2016-07-06T15:42:34Z</dcterms:created>
  <dcterms:modified xsi:type="dcterms:W3CDTF">2023-02-15T12:31:53Z</dcterms:modified>
</cp:coreProperties>
</file>