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9" r:id="rId3"/>
    <p:sldId id="258" r:id="rId4"/>
    <p:sldId id="283" r:id="rId5"/>
    <p:sldId id="284" r:id="rId6"/>
    <p:sldId id="285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281" r:id="rId22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7" autoAdjust="0"/>
  </p:normalViewPr>
  <p:slideViewPr>
    <p:cSldViewPr>
      <p:cViewPr>
        <p:scale>
          <a:sx n="123" d="100"/>
          <a:sy n="123" d="100"/>
        </p:scale>
        <p:origin x="-72" y="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CE5448-655A-43B2-97A8-0410AE07E6E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A501424-6F54-4EA3-86F7-4ECB3A9CF100}">
      <dgm:prSet phldrT="[Text]"/>
      <dgm:spPr/>
      <dgm:t>
        <a:bodyPr/>
        <a:lstStyle/>
        <a:p>
          <a:r>
            <a:rPr lang="cs-CZ" dirty="0" smtClean="0"/>
            <a:t>Formování týmu</a:t>
          </a:r>
          <a:endParaRPr lang="cs-CZ" dirty="0"/>
        </a:p>
      </dgm:t>
    </dgm:pt>
    <dgm:pt modelId="{2F6CAB00-3C7F-4298-9F30-761787B75E82}" type="parTrans" cxnId="{E4D04507-1588-44EC-930E-900D69258363}">
      <dgm:prSet/>
      <dgm:spPr/>
      <dgm:t>
        <a:bodyPr/>
        <a:lstStyle/>
        <a:p>
          <a:endParaRPr lang="cs-CZ"/>
        </a:p>
      </dgm:t>
    </dgm:pt>
    <dgm:pt modelId="{0C7C66D0-7A0F-424D-BA4C-63A26D4C72EB}" type="sibTrans" cxnId="{E4D04507-1588-44EC-930E-900D69258363}">
      <dgm:prSet/>
      <dgm:spPr/>
      <dgm:t>
        <a:bodyPr/>
        <a:lstStyle/>
        <a:p>
          <a:endParaRPr lang="cs-CZ"/>
        </a:p>
      </dgm:t>
    </dgm:pt>
    <dgm:pt modelId="{020C7DB9-642D-497A-B663-443DD3EAA927}">
      <dgm:prSet phldrT="[Text]"/>
      <dgm:spPr/>
      <dgm:t>
        <a:bodyPr/>
        <a:lstStyle/>
        <a:p>
          <a:r>
            <a:rPr lang="cs-CZ" dirty="0" smtClean="0"/>
            <a:t>Fungování</a:t>
          </a:r>
          <a:endParaRPr lang="cs-CZ" dirty="0"/>
        </a:p>
      </dgm:t>
    </dgm:pt>
    <dgm:pt modelId="{EEB7CF64-07F6-496B-9150-927742EBA9C5}" type="parTrans" cxnId="{96294B69-8975-4F24-97F1-33D6CA69020D}">
      <dgm:prSet/>
      <dgm:spPr/>
      <dgm:t>
        <a:bodyPr/>
        <a:lstStyle/>
        <a:p>
          <a:endParaRPr lang="cs-CZ"/>
        </a:p>
      </dgm:t>
    </dgm:pt>
    <dgm:pt modelId="{4DE33E49-9562-45DA-9A26-4B0F1AB3402C}" type="sibTrans" cxnId="{96294B69-8975-4F24-97F1-33D6CA69020D}">
      <dgm:prSet/>
      <dgm:spPr/>
      <dgm:t>
        <a:bodyPr/>
        <a:lstStyle/>
        <a:p>
          <a:endParaRPr lang="cs-CZ"/>
        </a:p>
      </dgm:t>
    </dgm:pt>
    <dgm:pt modelId="{3F7A37B7-0C0F-4A0C-909D-CD2241F1852B}">
      <dgm:prSet phldrT="[Text]"/>
      <dgm:spPr/>
      <dgm:t>
        <a:bodyPr/>
        <a:lstStyle/>
        <a:p>
          <a:r>
            <a:rPr lang="cs-CZ" dirty="0" smtClean="0"/>
            <a:t>Únava</a:t>
          </a:r>
          <a:endParaRPr lang="cs-CZ" dirty="0"/>
        </a:p>
      </dgm:t>
    </dgm:pt>
    <dgm:pt modelId="{B80F190C-D8EE-4ECE-BBFA-5907CE4C6292}" type="parTrans" cxnId="{A3CEB111-FF47-4A3B-A670-BC89359C67B4}">
      <dgm:prSet/>
      <dgm:spPr/>
      <dgm:t>
        <a:bodyPr/>
        <a:lstStyle/>
        <a:p>
          <a:endParaRPr lang="cs-CZ"/>
        </a:p>
      </dgm:t>
    </dgm:pt>
    <dgm:pt modelId="{C190034C-3A14-462C-BE02-1A7A3C2056CB}" type="sibTrans" cxnId="{A3CEB111-FF47-4A3B-A670-BC89359C67B4}">
      <dgm:prSet/>
      <dgm:spPr/>
      <dgm:t>
        <a:bodyPr/>
        <a:lstStyle/>
        <a:p>
          <a:endParaRPr lang="cs-CZ"/>
        </a:p>
      </dgm:t>
    </dgm:pt>
    <dgm:pt modelId="{51A44F3A-963E-4536-81AD-6054F469D116}">
      <dgm:prSet/>
      <dgm:spPr/>
      <dgm:t>
        <a:bodyPr/>
        <a:lstStyle/>
        <a:p>
          <a:r>
            <a:rPr lang="cs-CZ" dirty="0" smtClean="0"/>
            <a:t>Krystalizace</a:t>
          </a:r>
          <a:endParaRPr lang="cs-CZ" dirty="0"/>
        </a:p>
      </dgm:t>
    </dgm:pt>
    <dgm:pt modelId="{4D1E32BF-303D-4CDF-8A34-D238AEF56051}" type="parTrans" cxnId="{D3C530B2-7C6F-48E2-883F-E7D45E4A1E40}">
      <dgm:prSet/>
      <dgm:spPr/>
      <dgm:t>
        <a:bodyPr/>
        <a:lstStyle/>
        <a:p>
          <a:endParaRPr lang="cs-CZ"/>
        </a:p>
      </dgm:t>
    </dgm:pt>
    <dgm:pt modelId="{D7350B69-683A-4911-B3D0-69C342892714}" type="sibTrans" cxnId="{D3C530B2-7C6F-48E2-883F-E7D45E4A1E40}">
      <dgm:prSet/>
      <dgm:spPr/>
      <dgm:t>
        <a:bodyPr/>
        <a:lstStyle/>
        <a:p>
          <a:endParaRPr lang="cs-CZ"/>
        </a:p>
      </dgm:t>
    </dgm:pt>
    <dgm:pt modelId="{0FD371FD-A1F0-433C-BAA6-401B2BD5AC87}">
      <dgm:prSet/>
      <dgm:spPr/>
      <dgm:t>
        <a:bodyPr/>
        <a:lstStyle/>
        <a:p>
          <a:r>
            <a:rPr lang="cs-CZ" dirty="0" smtClean="0"/>
            <a:t>Normování</a:t>
          </a:r>
          <a:endParaRPr lang="cs-CZ" dirty="0"/>
        </a:p>
      </dgm:t>
    </dgm:pt>
    <dgm:pt modelId="{88307937-94A6-49A7-ABFF-97F0DFE04C15}" type="parTrans" cxnId="{805F1C6C-7F4B-48FE-9DE4-17B03D366CF2}">
      <dgm:prSet/>
      <dgm:spPr/>
      <dgm:t>
        <a:bodyPr/>
        <a:lstStyle/>
        <a:p>
          <a:endParaRPr lang="cs-CZ"/>
        </a:p>
      </dgm:t>
    </dgm:pt>
    <dgm:pt modelId="{46710003-E155-40DF-9C6F-7A6B5A0AC4AC}" type="sibTrans" cxnId="{805F1C6C-7F4B-48FE-9DE4-17B03D366CF2}">
      <dgm:prSet/>
      <dgm:spPr/>
      <dgm:t>
        <a:bodyPr/>
        <a:lstStyle/>
        <a:p>
          <a:endParaRPr lang="cs-CZ"/>
        </a:p>
      </dgm:t>
    </dgm:pt>
    <dgm:pt modelId="{666D537D-868B-497A-83E3-9058ECAFF922}">
      <dgm:prSet/>
      <dgm:spPr/>
      <dgm:t>
        <a:bodyPr/>
        <a:lstStyle/>
        <a:p>
          <a:r>
            <a:rPr lang="cs-CZ" dirty="0" smtClean="0"/>
            <a:t>Zánik</a:t>
          </a:r>
          <a:endParaRPr lang="cs-CZ" dirty="0"/>
        </a:p>
      </dgm:t>
    </dgm:pt>
    <dgm:pt modelId="{C707066D-DB30-459F-8F29-88A45B2A51B2}" type="parTrans" cxnId="{13C5D946-0BDD-4B0E-A677-709FF5A7D680}">
      <dgm:prSet/>
      <dgm:spPr/>
      <dgm:t>
        <a:bodyPr/>
        <a:lstStyle/>
        <a:p>
          <a:endParaRPr lang="cs-CZ"/>
        </a:p>
      </dgm:t>
    </dgm:pt>
    <dgm:pt modelId="{C8294F7D-A84B-4300-9410-1EF3D569CB80}" type="sibTrans" cxnId="{13C5D946-0BDD-4B0E-A677-709FF5A7D680}">
      <dgm:prSet/>
      <dgm:spPr/>
      <dgm:t>
        <a:bodyPr/>
        <a:lstStyle/>
        <a:p>
          <a:endParaRPr lang="cs-CZ"/>
        </a:p>
      </dgm:t>
    </dgm:pt>
    <dgm:pt modelId="{DF7717E4-58A2-4C97-AD60-6AAF9A76357B}" type="pres">
      <dgm:prSet presAssocID="{81CE5448-655A-43B2-97A8-0410AE07E6E7}" presName="CompostProcess" presStyleCnt="0">
        <dgm:presLayoutVars>
          <dgm:dir/>
          <dgm:resizeHandles val="exact"/>
        </dgm:presLayoutVars>
      </dgm:prSet>
      <dgm:spPr/>
    </dgm:pt>
    <dgm:pt modelId="{369DCA0F-9906-4CFD-8245-0C534B7601FA}" type="pres">
      <dgm:prSet presAssocID="{81CE5448-655A-43B2-97A8-0410AE07E6E7}" presName="arrow" presStyleLbl="bgShp" presStyleIdx="0" presStyleCnt="1"/>
      <dgm:spPr/>
    </dgm:pt>
    <dgm:pt modelId="{637956AE-0F8C-4152-9357-BE991F46912A}" type="pres">
      <dgm:prSet presAssocID="{81CE5448-655A-43B2-97A8-0410AE07E6E7}" presName="linearProcess" presStyleCnt="0"/>
      <dgm:spPr/>
    </dgm:pt>
    <dgm:pt modelId="{B301A94C-3C8B-4808-97A8-1D0275B490D8}" type="pres">
      <dgm:prSet presAssocID="{FA501424-6F54-4EA3-86F7-4ECB3A9CF100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33EB4C-84C6-4A7E-87EC-D251E2BA97A0}" type="pres">
      <dgm:prSet presAssocID="{0C7C66D0-7A0F-424D-BA4C-63A26D4C72EB}" presName="sibTrans" presStyleCnt="0"/>
      <dgm:spPr/>
    </dgm:pt>
    <dgm:pt modelId="{DD7D5189-ED3C-4346-9E66-5A9CC2ACC78B}" type="pres">
      <dgm:prSet presAssocID="{51A44F3A-963E-4536-81AD-6054F469D116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E06D58-4C91-4FCE-AB07-FA33EEF65086}" type="pres">
      <dgm:prSet presAssocID="{D7350B69-683A-4911-B3D0-69C342892714}" presName="sibTrans" presStyleCnt="0"/>
      <dgm:spPr/>
    </dgm:pt>
    <dgm:pt modelId="{3514BE46-937A-4B94-97FF-819D1F55B3A8}" type="pres">
      <dgm:prSet presAssocID="{0FD371FD-A1F0-433C-BAA6-401B2BD5AC87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F992F3-0B10-4BE6-BCEC-D926796345EF}" type="pres">
      <dgm:prSet presAssocID="{46710003-E155-40DF-9C6F-7A6B5A0AC4AC}" presName="sibTrans" presStyleCnt="0"/>
      <dgm:spPr/>
    </dgm:pt>
    <dgm:pt modelId="{ED5F4FBA-216C-4D6B-B24B-E106633C87E2}" type="pres">
      <dgm:prSet presAssocID="{020C7DB9-642D-497A-B663-443DD3EAA927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9411E2-DA5B-4F3F-9F1C-31491B4D1360}" type="pres">
      <dgm:prSet presAssocID="{4DE33E49-9562-45DA-9A26-4B0F1AB3402C}" presName="sibTrans" presStyleCnt="0"/>
      <dgm:spPr/>
    </dgm:pt>
    <dgm:pt modelId="{C0C3521E-A22D-47B7-9411-C13A623C4C3F}" type="pres">
      <dgm:prSet presAssocID="{3F7A37B7-0C0F-4A0C-909D-CD2241F1852B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2CD208-4D9E-4C16-8D68-8FF706CB1521}" type="pres">
      <dgm:prSet presAssocID="{C190034C-3A14-462C-BE02-1A7A3C2056CB}" presName="sibTrans" presStyleCnt="0"/>
      <dgm:spPr/>
    </dgm:pt>
    <dgm:pt modelId="{F966DC9D-B856-469B-9D26-1D0CBC630F8B}" type="pres">
      <dgm:prSet presAssocID="{666D537D-868B-497A-83E3-9058ECAFF922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3CEB111-FF47-4A3B-A670-BC89359C67B4}" srcId="{81CE5448-655A-43B2-97A8-0410AE07E6E7}" destId="{3F7A37B7-0C0F-4A0C-909D-CD2241F1852B}" srcOrd="4" destOrd="0" parTransId="{B80F190C-D8EE-4ECE-BBFA-5907CE4C6292}" sibTransId="{C190034C-3A14-462C-BE02-1A7A3C2056CB}"/>
    <dgm:cxn modelId="{2C72464F-4449-44F8-8AFE-7F9CE4B058DE}" type="presOf" srcId="{3F7A37B7-0C0F-4A0C-909D-CD2241F1852B}" destId="{C0C3521E-A22D-47B7-9411-C13A623C4C3F}" srcOrd="0" destOrd="0" presId="urn:microsoft.com/office/officeart/2005/8/layout/hProcess9"/>
    <dgm:cxn modelId="{2385C692-1980-4853-89C4-9A72F6C09445}" type="presOf" srcId="{51A44F3A-963E-4536-81AD-6054F469D116}" destId="{DD7D5189-ED3C-4346-9E66-5A9CC2ACC78B}" srcOrd="0" destOrd="0" presId="urn:microsoft.com/office/officeart/2005/8/layout/hProcess9"/>
    <dgm:cxn modelId="{805F1C6C-7F4B-48FE-9DE4-17B03D366CF2}" srcId="{81CE5448-655A-43B2-97A8-0410AE07E6E7}" destId="{0FD371FD-A1F0-433C-BAA6-401B2BD5AC87}" srcOrd="2" destOrd="0" parTransId="{88307937-94A6-49A7-ABFF-97F0DFE04C15}" sibTransId="{46710003-E155-40DF-9C6F-7A6B5A0AC4AC}"/>
    <dgm:cxn modelId="{40B5B06B-DBDF-4024-BB45-167DFCF07C68}" type="presOf" srcId="{FA501424-6F54-4EA3-86F7-4ECB3A9CF100}" destId="{B301A94C-3C8B-4808-97A8-1D0275B490D8}" srcOrd="0" destOrd="0" presId="urn:microsoft.com/office/officeart/2005/8/layout/hProcess9"/>
    <dgm:cxn modelId="{13C5D946-0BDD-4B0E-A677-709FF5A7D680}" srcId="{81CE5448-655A-43B2-97A8-0410AE07E6E7}" destId="{666D537D-868B-497A-83E3-9058ECAFF922}" srcOrd="5" destOrd="0" parTransId="{C707066D-DB30-459F-8F29-88A45B2A51B2}" sibTransId="{C8294F7D-A84B-4300-9410-1EF3D569CB80}"/>
    <dgm:cxn modelId="{04F2C06C-6E7F-414D-8D69-13E496C24018}" type="presOf" srcId="{81CE5448-655A-43B2-97A8-0410AE07E6E7}" destId="{DF7717E4-58A2-4C97-AD60-6AAF9A76357B}" srcOrd="0" destOrd="0" presId="urn:microsoft.com/office/officeart/2005/8/layout/hProcess9"/>
    <dgm:cxn modelId="{6A45CE3D-4D01-4B45-90D6-165BEEE60F84}" type="presOf" srcId="{020C7DB9-642D-497A-B663-443DD3EAA927}" destId="{ED5F4FBA-216C-4D6B-B24B-E106633C87E2}" srcOrd="0" destOrd="0" presId="urn:microsoft.com/office/officeart/2005/8/layout/hProcess9"/>
    <dgm:cxn modelId="{153A4FA2-C7DC-4FAC-AA86-623A3110693C}" type="presOf" srcId="{666D537D-868B-497A-83E3-9058ECAFF922}" destId="{F966DC9D-B856-469B-9D26-1D0CBC630F8B}" srcOrd="0" destOrd="0" presId="urn:microsoft.com/office/officeart/2005/8/layout/hProcess9"/>
    <dgm:cxn modelId="{5B9AB06D-84FB-49F0-82FD-0B8A2C502691}" type="presOf" srcId="{0FD371FD-A1F0-433C-BAA6-401B2BD5AC87}" destId="{3514BE46-937A-4B94-97FF-819D1F55B3A8}" srcOrd="0" destOrd="0" presId="urn:microsoft.com/office/officeart/2005/8/layout/hProcess9"/>
    <dgm:cxn modelId="{96294B69-8975-4F24-97F1-33D6CA69020D}" srcId="{81CE5448-655A-43B2-97A8-0410AE07E6E7}" destId="{020C7DB9-642D-497A-B663-443DD3EAA927}" srcOrd="3" destOrd="0" parTransId="{EEB7CF64-07F6-496B-9150-927742EBA9C5}" sibTransId="{4DE33E49-9562-45DA-9A26-4B0F1AB3402C}"/>
    <dgm:cxn modelId="{E4D04507-1588-44EC-930E-900D69258363}" srcId="{81CE5448-655A-43B2-97A8-0410AE07E6E7}" destId="{FA501424-6F54-4EA3-86F7-4ECB3A9CF100}" srcOrd="0" destOrd="0" parTransId="{2F6CAB00-3C7F-4298-9F30-761787B75E82}" sibTransId="{0C7C66D0-7A0F-424D-BA4C-63A26D4C72EB}"/>
    <dgm:cxn modelId="{D3C530B2-7C6F-48E2-883F-E7D45E4A1E40}" srcId="{81CE5448-655A-43B2-97A8-0410AE07E6E7}" destId="{51A44F3A-963E-4536-81AD-6054F469D116}" srcOrd="1" destOrd="0" parTransId="{4D1E32BF-303D-4CDF-8A34-D238AEF56051}" sibTransId="{D7350B69-683A-4911-B3D0-69C342892714}"/>
    <dgm:cxn modelId="{4B42C728-996B-429B-A3B0-82F5C9FF15EE}" type="presParOf" srcId="{DF7717E4-58A2-4C97-AD60-6AAF9A76357B}" destId="{369DCA0F-9906-4CFD-8245-0C534B7601FA}" srcOrd="0" destOrd="0" presId="urn:microsoft.com/office/officeart/2005/8/layout/hProcess9"/>
    <dgm:cxn modelId="{A34ABAB4-919F-4CCC-82E1-66F5D8592D2A}" type="presParOf" srcId="{DF7717E4-58A2-4C97-AD60-6AAF9A76357B}" destId="{637956AE-0F8C-4152-9357-BE991F46912A}" srcOrd="1" destOrd="0" presId="urn:microsoft.com/office/officeart/2005/8/layout/hProcess9"/>
    <dgm:cxn modelId="{3D73E684-9364-42B7-B169-757FA39C2FBD}" type="presParOf" srcId="{637956AE-0F8C-4152-9357-BE991F46912A}" destId="{B301A94C-3C8B-4808-97A8-1D0275B490D8}" srcOrd="0" destOrd="0" presId="urn:microsoft.com/office/officeart/2005/8/layout/hProcess9"/>
    <dgm:cxn modelId="{CD1684E5-65DD-4ABC-B212-1A5C24EFC423}" type="presParOf" srcId="{637956AE-0F8C-4152-9357-BE991F46912A}" destId="{BB33EB4C-84C6-4A7E-87EC-D251E2BA97A0}" srcOrd="1" destOrd="0" presId="urn:microsoft.com/office/officeart/2005/8/layout/hProcess9"/>
    <dgm:cxn modelId="{B4104C3D-CF6B-444A-BE12-E7F39203BF4B}" type="presParOf" srcId="{637956AE-0F8C-4152-9357-BE991F46912A}" destId="{DD7D5189-ED3C-4346-9E66-5A9CC2ACC78B}" srcOrd="2" destOrd="0" presId="urn:microsoft.com/office/officeart/2005/8/layout/hProcess9"/>
    <dgm:cxn modelId="{BDC3B160-DEEA-4A39-8566-A4342F9E3EBF}" type="presParOf" srcId="{637956AE-0F8C-4152-9357-BE991F46912A}" destId="{60E06D58-4C91-4FCE-AB07-FA33EEF65086}" srcOrd="3" destOrd="0" presId="urn:microsoft.com/office/officeart/2005/8/layout/hProcess9"/>
    <dgm:cxn modelId="{BFE9A809-295B-4ABC-97B1-4C59B63B29D3}" type="presParOf" srcId="{637956AE-0F8C-4152-9357-BE991F46912A}" destId="{3514BE46-937A-4B94-97FF-819D1F55B3A8}" srcOrd="4" destOrd="0" presId="urn:microsoft.com/office/officeart/2005/8/layout/hProcess9"/>
    <dgm:cxn modelId="{75792F8F-5DCD-4C10-99BE-5CDD63452EB1}" type="presParOf" srcId="{637956AE-0F8C-4152-9357-BE991F46912A}" destId="{40F992F3-0B10-4BE6-BCEC-D926796345EF}" srcOrd="5" destOrd="0" presId="urn:microsoft.com/office/officeart/2005/8/layout/hProcess9"/>
    <dgm:cxn modelId="{534D05B7-C77F-4BD3-9678-30F02EBB4B16}" type="presParOf" srcId="{637956AE-0F8C-4152-9357-BE991F46912A}" destId="{ED5F4FBA-216C-4D6B-B24B-E106633C87E2}" srcOrd="6" destOrd="0" presId="urn:microsoft.com/office/officeart/2005/8/layout/hProcess9"/>
    <dgm:cxn modelId="{A561F752-669F-4409-881F-05F0330893B8}" type="presParOf" srcId="{637956AE-0F8C-4152-9357-BE991F46912A}" destId="{B29411E2-DA5B-4F3F-9F1C-31491B4D1360}" srcOrd="7" destOrd="0" presId="urn:microsoft.com/office/officeart/2005/8/layout/hProcess9"/>
    <dgm:cxn modelId="{885DE914-5B03-40FD-B9B2-B4711E442728}" type="presParOf" srcId="{637956AE-0F8C-4152-9357-BE991F46912A}" destId="{C0C3521E-A22D-47B7-9411-C13A623C4C3F}" srcOrd="8" destOrd="0" presId="urn:microsoft.com/office/officeart/2005/8/layout/hProcess9"/>
    <dgm:cxn modelId="{466AD4A9-21BA-4098-89D9-041E18044102}" type="presParOf" srcId="{637956AE-0F8C-4152-9357-BE991F46912A}" destId="{7B2CD208-4D9E-4C16-8D68-8FF706CB1521}" srcOrd="9" destOrd="0" presId="urn:microsoft.com/office/officeart/2005/8/layout/hProcess9"/>
    <dgm:cxn modelId="{CE6451B7-9947-49E2-9B3D-4090C72E6D53}" type="presParOf" srcId="{637956AE-0F8C-4152-9357-BE991F46912A}" destId="{F966DC9D-B856-469B-9D26-1D0CBC630F8B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0F584F-517D-4093-9886-34F5F0611189}" type="doc">
      <dgm:prSet loTypeId="urn:microsoft.com/office/officeart/2005/8/layout/cycle1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B319BEC6-79AF-415D-9272-600235E35B0A}">
      <dgm:prSet phldrT="[Text]"/>
      <dgm:spPr/>
      <dgm:t>
        <a:bodyPr/>
        <a:lstStyle/>
        <a:p>
          <a:r>
            <a:rPr lang="cs-CZ"/>
            <a:t>Stanovení  cílů</a:t>
          </a:r>
        </a:p>
      </dgm:t>
    </dgm:pt>
    <dgm:pt modelId="{4ED687BB-F236-4410-90B9-9FFE388FB4C2}" type="parTrans" cxnId="{BFE7A5B1-ABCA-4AA8-A687-7388CAC98796}">
      <dgm:prSet/>
      <dgm:spPr/>
      <dgm:t>
        <a:bodyPr/>
        <a:lstStyle/>
        <a:p>
          <a:endParaRPr lang="cs-CZ"/>
        </a:p>
      </dgm:t>
    </dgm:pt>
    <dgm:pt modelId="{C16A374E-89B5-42AD-A7A2-859466A195DC}" type="sibTrans" cxnId="{BFE7A5B1-ABCA-4AA8-A687-7388CAC98796}">
      <dgm:prSet/>
      <dgm:spPr/>
      <dgm:t>
        <a:bodyPr/>
        <a:lstStyle/>
        <a:p>
          <a:endParaRPr lang="cs-CZ"/>
        </a:p>
      </dgm:t>
    </dgm:pt>
    <dgm:pt modelId="{AC5738F3-83C9-49B3-9158-1BCEE4BAE8B7}">
      <dgm:prSet phldrT="[Text]"/>
      <dgm:spPr/>
      <dgm:t>
        <a:bodyPr/>
        <a:lstStyle/>
        <a:p>
          <a:r>
            <a:rPr lang="cs-CZ"/>
            <a:t>Vytvoření týmu</a:t>
          </a:r>
        </a:p>
      </dgm:t>
    </dgm:pt>
    <dgm:pt modelId="{9F929184-2F05-483E-AB69-547427C61CBB}" type="parTrans" cxnId="{042ACFC3-07CB-401B-AF93-864C99B8E2E8}">
      <dgm:prSet/>
      <dgm:spPr/>
      <dgm:t>
        <a:bodyPr/>
        <a:lstStyle/>
        <a:p>
          <a:endParaRPr lang="cs-CZ"/>
        </a:p>
      </dgm:t>
    </dgm:pt>
    <dgm:pt modelId="{236018D2-BE7D-4E91-AA17-111656A3FE77}" type="sibTrans" cxnId="{042ACFC3-07CB-401B-AF93-864C99B8E2E8}">
      <dgm:prSet/>
      <dgm:spPr/>
      <dgm:t>
        <a:bodyPr/>
        <a:lstStyle/>
        <a:p>
          <a:endParaRPr lang="cs-CZ"/>
        </a:p>
      </dgm:t>
    </dgm:pt>
    <dgm:pt modelId="{D0170065-5A1E-4E26-9BF3-0B7F4B81DF10}">
      <dgm:prSet phldrT="[Text]"/>
      <dgm:spPr/>
      <dgm:t>
        <a:bodyPr/>
        <a:lstStyle/>
        <a:p>
          <a:r>
            <a:rPr lang="cs-CZ"/>
            <a:t>Tvorba základní podoby řešení úkolu</a:t>
          </a:r>
        </a:p>
      </dgm:t>
    </dgm:pt>
    <dgm:pt modelId="{12162539-8A09-441A-A424-B4D9D17502A0}" type="parTrans" cxnId="{95B76ED9-FFFE-4622-9B4C-B74B07F912B5}">
      <dgm:prSet/>
      <dgm:spPr/>
      <dgm:t>
        <a:bodyPr/>
        <a:lstStyle/>
        <a:p>
          <a:endParaRPr lang="cs-CZ"/>
        </a:p>
      </dgm:t>
    </dgm:pt>
    <dgm:pt modelId="{16AC85E7-4472-41CC-8CA1-F7E607DC086F}" type="sibTrans" cxnId="{95B76ED9-FFFE-4622-9B4C-B74B07F912B5}">
      <dgm:prSet/>
      <dgm:spPr/>
      <dgm:t>
        <a:bodyPr/>
        <a:lstStyle/>
        <a:p>
          <a:endParaRPr lang="cs-CZ"/>
        </a:p>
      </dgm:t>
    </dgm:pt>
    <dgm:pt modelId="{0937914D-B44E-4DB9-96D3-8286A23BE85C}">
      <dgm:prSet phldrT="[Text]"/>
      <dgm:spPr/>
      <dgm:t>
        <a:bodyPr/>
        <a:lstStyle/>
        <a:p>
          <a:r>
            <a:rPr lang="cs-CZ"/>
            <a:t>Vlastní proces řešení úkolu</a:t>
          </a:r>
        </a:p>
      </dgm:t>
    </dgm:pt>
    <dgm:pt modelId="{950C8064-7E75-41BC-A6F1-7F824B33084C}" type="parTrans" cxnId="{1A27EC1A-0BF9-4B0D-A112-1AC52865C770}">
      <dgm:prSet/>
      <dgm:spPr/>
      <dgm:t>
        <a:bodyPr/>
        <a:lstStyle/>
        <a:p>
          <a:endParaRPr lang="cs-CZ"/>
        </a:p>
      </dgm:t>
    </dgm:pt>
    <dgm:pt modelId="{008CEFC4-9E62-4993-9F58-81E5A242D79F}" type="sibTrans" cxnId="{1A27EC1A-0BF9-4B0D-A112-1AC52865C770}">
      <dgm:prSet/>
      <dgm:spPr/>
      <dgm:t>
        <a:bodyPr/>
        <a:lstStyle/>
        <a:p>
          <a:endParaRPr lang="cs-CZ"/>
        </a:p>
      </dgm:t>
    </dgm:pt>
    <dgm:pt modelId="{EF781DFF-E0C4-41B8-9FD7-BA29EC95116A}">
      <dgm:prSet phldrT="[Text]"/>
      <dgm:spPr/>
      <dgm:t>
        <a:bodyPr/>
        <a:lstStyle/>
        <a:p>
          <a:r>
            <a:rPr lang="cs-CZ"/>
            <a:t>Ukončení a zhodnocení práce v týmu</a:t>
          </a:r>
        </a:p>
      </dgm:t>
    </dgm:pt>
    <dgm:pt modelId="{8B18BB22-B412-47AA-B8AE-50C119285BCB}" type="parTrans" cxnId="{EFFEFBF6-1CD6-46E5-9655-2ADE7688C233}">
      <dgm:prSet/>
      <dgm:spPr/>
      <dgm:t>
        <a:bodyPr/>
        <a:lstStyle/>
        <a:p>
          <a:endParaRPr lang="cs-CZ"/>
        </a:p>
      </dgm:t>
    </dgm:pt>
    <dgm:pt modelId="{B3AE29BC-88D2-43BF-8176-6902C3344B64}" type="sibTrans" cxnId="{EFFEFBF6-1CD6-46E5-9655-2ADE7688C233}">
      <dgm:prSet/>
      <dgm:spPr/>
      <dgm:t>
        <a:bodyPr/>
        <a:lstStyle/>
        <a:p>
          <a:endParaRPr lang="cs-CZ"/>
        </a:p>
      </dgm:t>
    </dgm:pt>
    <dgm:pt modelId="{09DA42A1-F402-4937-B43F-9FE1565E70D2}">
      <dgm:prSet phldrT="[Text]"/>
      <dgm:spPr/>
      <dgm:t>
        <a:bodyPr/>
        <a:lstStyle/>
        <a:p>
          <a:r>
            <a:rPr lang="cs-CZ"/>
            <a:t>Zpětná vazba</a:t>
          </a:r>
        </a:p>
      </dgm:t>
    </dgm:pt>
    <dgm:pt modelId="{68B4A3DF-CD06-46AD-90AF-1AEE6E32D6F3}" type="parTrans" cxnId="{EEBF78FC-F2A0-492A-97A7-FB0E2C80E858}">
      <dgm:prSet/>
      <dgm:spPr/>
      <dgm:t>
        <a:bodyPr/>
        <a:lstStyle/>
        <a:p>
          <a:endParaRPr lang="cs-CZ"/>
        </a:p>
      </dgm:t>
    </dgm:pt>
    <dgm:pt modelId="{BB64EF03-1882-4BFF-82EF-6DD50FE8DC6B}" type="sibTrans" cxnId="{EEBF78FC-F2A0-492A-97A7-FB0E2C80E858}">
      <dgm:prSet/>
      <dgm:spPr/>
      <dgm:t>
        <a:bodyPr/>
        <a:lstStyle/>
        <a:p>
          <a:endParaRPr lang="cs-CZ"/>
        </a:p>
      </dgm:t>
    </dgm:pt>
    <dgm:pt modelId="{C2BE9D58-1AD1-40D6-A65A-9E278F5D9661}" type="pres">
      <dgm:prSet presAssocID="{C30F584F-517D-4093-9886-34F5F061118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DFEFEC-2B0E-495E-848B-A319066B55E8}" type="pres">
      <dgm:prSet presAssocID="{B319BEC6-79AF-415D-9272-600235E35B0A}" presName="dummy" presStyleCnt="0"/>
      <dgm:spPr/>
    </dgm:pt>
    <dgm:pt modelId="{093A6DDC-C121-40CC-9F21-BEA65D90225E}" type="pres">
      <dgm:prSet presAssocID="{B319BEC6-79AF-415D-9272-600235E35B0A}" presName="node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377DB5-4F85-4814-8B1E-C90FB3A320D3}" type="pres">
      <dgm:prSet presAssocID="{C16A374E-89B5-42AD-A7A2-859466A195DC}" presName="sibTrans" presStyleLbl="node1" presStyleIdx="0" presStyleCnt="6" custScaleX="99746"/>
      <dgm:spPr/>
      <dgm:t>
        <a:bodyPr/>
        <a:lstStyle/>
        <a:p>
          <a:endParaRPr lang="cs-CZ"/>
        </a:p>
      </dgm:t>
    </dgm:pt>
    <dgm:pt modelId="{DD93D4CC-E3EA-4B50-80EC-737B07CBAA77}" type="pres">
      <dgm:prSet presAssocID="{AC5738F3-83C9-49B3-9158-1BCEE4BAE8B7}" presName="dummy" presStyleCnt="0"/>
      <dgm:spPr/>
    </dgm:pt>
    <dgm:pt modelId="{E1FD3455-E8D5-49CC-B53F-1BC2B0A69F93}" type="pres">
      <dgm:prSet presAssocID="{AC5738F3-83C9-49B3-9158-1BCEE4BAE8B7}" presName="node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7C5B44-70BD-44B0-8E61-01B2F6A1A5C1}" type="pres">
      <dgm:prSet presAssocID="{236018D2-BE7D-4E91-AA17-111656A3FE77}" presName="sibTrans" presStyleLbl="node1" presStyleIdx="1" presStyleCnt="6"/>
      <dgm:spPr/>
      <dgm:t>
        <a:bodyPr/>
        <a:lstStyle/>
        <a:p>
          <a:endParaRPr lang="cs-CZ"/>
        </a:p>
      </dgm:t>
    </dgm:pt>
    <dgm:pt modelId="{E9DA8633-7753-44EC-B4AC-235A31119BE6}" type="pres">
      <dgm:prSet presAssocID="{D0170065-5A1E-4E26-9BF3-0B7F4B81DF10}" presName="dummy" presStyleCnt="0"/>
      <dgm:spPr/>
    </dgm:pt>
    <dgm:pt modelId="{AE97D2B6-1D39-4316-9059-D4CA4CA5723E}" type="pres">
      <dgm:prSet presAssocID="{D0170065-5A1E-4E26-9BF3-0B7F4B81DF10}" presName="node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D4431A3-A199-4FB6-9305-8721ADE06475}" type="pres">
      <dgm:prSet presAssocID="{16AC85E7-4472-41CC-8CA1-F7E607DC086F}" presName="sibTrans" presStyleLbl="node1" presStyleIdx="2" presStyleCnt="6"/>
      <dgm:spPr/>
      <dgm:t>
        <a:bodyPr/>
        <a:lstStyle/>
        <a:p>
          <a:endParaRPr lang="cs-CZ"/>
        </a:p>
      </dgm:t>
    </dgm:pt>
    <dgm:pt modelId="{AA0CEA41-2907-4F3F-930B-912D52CC8914}" type="pres">
      <dgm:prSet presAssocID="{0937914D-B44E-4DB9-96D3-8286A23BE85C}" presName="dummy" presStyleCnt="0"/>
      <dgm:spPr/>
    </dgm:pt>
    <dgm:pt modelId="{C92BFD24-2900-44DF-9870-3F161A61562C}" type="pres">
      <dgm:prSet presAssocID="{0937914D-B44E-4DB9-96D3-8286A23BE85C}" presName="node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7E95A0-C000-4B0D-B4D3-9D5581387323}" type="pres">
      <dgm:prSet presAssocID="{008CEFC4-9E62-4993-9F58-81E5A242D79F}" presName="sibTrans" presStyleLbl="node1" presStyleIdx="3" presStyleCnt="6"/>
      <dgm:spPr/>
      <dgm:t>
        <a:bodyPr/>
        <a:lstStyle/>
        <a:p>
          <a:endParaRPr lang="cs-CZ"/>
        </a:p>
      </dgm:t>
    </dgm:pt>
    <dgm:pt modelId="{73168E94-1B87-4B3D-B702-D940583E890E}" type="pres">
      <dgm:prSet presAssocID="{EF781DFF-E0C4-41B8-9FD7-BA29EC95116A}" presName="dummy" presStyleCnt="0"/>
      <dgm:spPr/>
    </dgm:pt>
    <dgm:pt modelId="{E0A34D6E-17B5-42B3-9445-F9EBEDBBD1D1}" type="pres">
      <dgm:prSet presAssocID="{EF781DFF-E0C4-41B8-9FD7-BA29EC95116A}" presName="node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3C1EC1-4CE8-455C-AA93-7D622C75252F}" type="pres">
      <dgm:prSet presAssocID="{B3AE29BC-88D2-43BF-8176-6902C3344B64}" presName="sibTrans" presStyleLbl="node1" presStyleIdx="4" presStyleCnt="6"/>
      <dgm:spPr/>
      <dgm:t>
        <a:bodyPr/>
        <a:lstStyle/>
        <a:p>
          <a:endParaRPr lang="cs-CZ"/>
        </a:p>
      </dgm:t>
    </dgm:pt>
    <dgm:pt modelId="{77EA5347-EE5B-45B2-8106-2B6B7620E9A8}" type="pres">
      <dgm:prSet presAssocID="{09DA42A1-F402-4937-B43F-9FE1565E70D2}" presName="dummy" presStyleCnt="0"/>
      <dgm:spPr/>
    </dgm:pt>
    <dgm:pt modelId="{F3B5EA41-0C85-4C6E-BCF5-6343FB64C8A3}" type="pres">
      <dgm:prSet presAssocID="{09DA42A1-F402-4937-B43F-9FE1565E70D2}" presName="node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50DDE2-9CBC-4CAD-9EC5-8F6446CC8E0A}" type="pres">
      <dgm:prSet presAssocID="{BB64EF03-1882-4BFF-82EF-6DD50FE8DC6B}" presName="sibTrans" presStyleLbl="node1" presStyleIdx="5" presStyleCnt="6"/>
      <dgm:spPr/>
      <dgm:t>
        <a:bodyPr/>
        <a:lstStyle/>
        <a:p>
          <a:endParaRPr lang="cs-CZ"/>
        </a:p>
      </dgm:t>
    </dgm:pt>
  </dgm:ptLst>
  <dgm:cxnLst>
    <dgm:cxn modelId="{D8360519-E283-46D3-99A5-A61334A245A9}" type="presOf" srcId="{EF781DFF-E0C4-41B8-9FD7-BA29EC95116A}" destId="{E0A34D6E-17B5-42B3-9445-F9EBEDBBD1D1}" srcOrd="0" destOrd="0" presId="urn:microsoft.com/office/officeart/2005/8/layout/cycle1"/>
    <dgm:cxn modelId="{392F0F3A-C97A-4589-81C0-F4E314DBC7B3}" type="presOf" srcId="{AC5738F3-83C9-49B3-9158-1BCEE4BAE8B7}" destId="{E1FD3455-E8D5-49CC-B53F-1BC2B0A69F93}" srcOrd="0" destOrd="0" presId="urn:microsoft.com/office/officeart/2005/8/layout/cycle1"/>
    <dgm:cxn modelId="{95B76ED9-FFFE-4622-9B4C-B74B07F912B5}" srcId="{C30F584F-517D-4093-9886-34F5F0611189}" destId="{D0170065-5A1E-4E26-9BF3-0B7F4B81DF10}" srcOrd="2" destOrd="0" parTransId="{12162539-8A09-441A-A424-B4D9D17502A0}" sibTransId="{16AC85E7-4472-41CC-8CA1-F7E607DC086F}"/>
    <dgm:cxn modelId="{AFB649DF-C365-4E64-8DF8-BEEBD270322A}" type="presOf" srcId="{008CEFC4-9E62-4993-9F58-81E5A242D79F}" destId="{2F7E95A0-C000-4B0D-B4D3-9D5581387323}" srcOrd="0" destOrd="0" presId="urn:microsoft.com/office/officeart/2005/8/layout/cycle1"/>
    <dgm:cxn modelId="{57A9E5FE-D0A0-46AE-9DF1-36807D2B8E81}" type="presOf" srcId="{0937914D-B44E-4DB9-96D3-8286A23BE85C}" destId="{C92BFD24-2900-44DF-9870-3F161A61562C}" srcOrd="0" destOrd="0" presId="urn:microsoft.com/office/officeart/2005/8/layout/cycle1"/>
    <dgm:cxn modelId="{9FBC069B-F133-4428-B7DD-42474E0CAC36}" type="presOf" srcId="{236018D2-BE7D-4E91-AA17-111656A3FE77}" destId="{B77C5B44-70BD-44B0-8E61-01B2F6A1A5C1}" srcOrd="0" destOrd="0" presId="urn:microsoft.com/office/officeart/2005/8/layout/cycle1"/>
    <dgm:cxn modelId="{9E1470F7-41E5-4CBE-949E-8600EA03F35F}" type="presOf" srcId="{BB64EF03-1882-4BFF-82EF-6DD50FE8DC6B}" destId="{8150DDE2-9CBC-4CAD-9EC5-8F6446CC8E0A}" srcOrd="0" destOrd="0" presId="urn:microsoft.com/office/officeart/2005/8/layout/cycle1"/>
    <dgm:cxn modelId="{042ACFC3-07CB-401B-AF93-864C99B8E2E8}" srcId="{C30F584F-517D-4093-9886-34F5F0611189}" destId="{AC5738F3-83C9-49B3-9158-1BCEE4BAE8B7}" srcOrd="1" destOrd="0" parTransId="{9F929184-2F05-483E-AB69-547427C61CBB}" sibTransId="{236018D2-BE7D-4E91-AA17-111656A3FE77}"/>
    <dgm:cxn modelId="{12A8B036-75B3-41DA-8550-2148C0E42EA0}" type="presOf" srcId="{C16A374E-89B5-42AD-A7A2-859466A195DC}" destId="{A2377DB5-4F85-4814-8B1E-C90FB3A320D3}" srcOrd="0" destOrd="0" presId="urn:microsoft.com/office/officeart/2005/8/layout/cycle1"/>
    <dgm:cxn modelId="{0EE517A1-9E08-4F4C-AFD1-EA2433F5D4CD}" type="presOf" srcId="{B3AE29BC-88D2-43BF-8176-6902C3344B64}" destId="{CA3C1EC1-4CE8-455C-AA93-7D622C75252F}" srcOrd="0" destOrd="0" presId="urn:microsoft.com/office/officeart/2005/8/layout/cycle1"/>
    <dgm:cxn modelId="{DE515748-4B27-455D-92CB-74773467C763}" type="presOf" srcId="{C30F584F-517D-4093-9886-34F5F0611189}" destId="{C2BE9D58-1AD1-40D6-A65A-9E278F5D9661}" srcOrd="0" destOrd="0" presId="urn:microsoft.com/office/officeart/2005/8/layout/cycle1"/>
    <dgm:cxn modelId="{BFE7A5B1-ABCA-4AA8-A687-7388CAC98796}" srcId="{C30F584F-517D-4093-9886-34F5F0611189}" destId="{B319BEC6-79AF-415D-9272-600235E35B0A}" srcOrd="0" destOrd="0" parTransId="{4ED687BB-F236-4410-90B9-9FFE388FB4C2}" sibTransId="{C16A374E-89B5-42AD-A7A2-859466A195DC}"/>
    <dgm:cxn modelId="{EEBF78FC-F2A0-492A-97A7-FB0E2C80E858}" srcId="{C30F584F-517D-4093-9886-34F5F0611189}" destId="{09DA42A1-F402-4937-B43F-9FE1565E70D2}" srcOrd="5" destOrd="0" parTransId="{68B4A3DF-CD06-46AD-90AF-1AEE6E32D6F3}" sibTransId="{BB64EF03-1882-4BFF-82EF-6DD50FE8DC6B}"/>
    <dgm:cxn modelId="{1A27EC1A-0BF9-4B0D-A112-1AC52865C770}" srcId="{C30F584F-517D-4093-9886-34F5F0611189}" destId="{0937914D-B44E-4DB9-96D3-8286A23BE85C}" srcOrd="3" destOrd="0" parTransId="{950C8064-7E75-41BC-A6F1-7F824B33084C}" sibTransId="{008CEFC4-9E62-4993-9F58-81E5A242D79F}"/>
    <dgm:cxn modelId="{9DC1423A-F92F-4778-B0D9-800195B0B780}" type="presOf" srcId="{B319BEC6-79AF-415D-9272-600235E35B0A}" destId="{093A6DDC-C121-40CC-9F21-BEA65D90225E}" srcOrd="0" destOrd="0" presId="urn:microsoft.com/office/officeart/2005/8/layout/cycle1"/>
    <dgm:cxn modelId="{EC895820-A743-4D4B-8615-8BD77AB84348}" type="presOf" srcId="{D0170065-5A1E-4E26-9BF3-0B7F4B81DF10}" destId="{AE97D2B6-1D39-4316-9059-D4CA4CA5723E}" srcOrd="0" destOrd="0" presId="urn:microsoft.com/office/officeart/2005/8/layout/cycle1"/>
    <dgm:cxn modelId="{EFFEFBF6-1CD6-46E5-9655-2ADE7688C233}" srcId="{C30F584F-517D-4093-9886-34F5F0611189}" destId="{EF781DFF-E0C4-41B8-9FD7-BA29EC95116A}" srcOrd="4" destOrd="0" parTransId="{8B18BB22-B412-47AA-B8AE-50C119285BCB}" sibTransId="{B3AE29BC-88D2-43BF-8176-6902C3344B64}"/>
    <dgm:cxn modelId="{571DB1B0-7B24-46A6-B3CE-32D68DE6E336}" type="presOf" srcId="{16AC85E7-4472-41CC-8CA1-F7E607DC086F}" destId="{5D4431A3-A199-4FB6-9305-8721ADE06475}" srcOrd="0" destOrd="0" presId="urn:microsoft.com/office/officeart/2005/8/layout/cycle1"/>
    <dgm:cxn modelId="{493D5222-4D76-4320-9770-F4E0E285006C}" type="presOf" srcId="{09DA42A1-F402-4937-B43F-9FE1565E70D2}" destId="{F3B5EA41-0C85-4C6E-BCF5-6343FB64C8A3}" srcOrd="0" destOrd="0" presId="urn:microsoft.com/office/officeart/2005/8/layout/cycle1"/>
    <dgm:cxn modelId="{57DD3773-C402-4C3C-8899-AADB89214A5C}" type="presParOf" srcId="{C2BE9D58-1AD1-40D6-A65A-9E278F5D9661}" destId="{42DFEFEC-2B0E-495E-848B-A319066B55E8}" srcOrd="0" destOrd="0" presId="urn:microsoft.com/office/officeart/2005/8/layout/cycle1"/>
    <dgm:cxn modelId="{6A6B859A-14A7-4DBA-A417-CE047527415D}" type="presParOf" srcId="{C2BE9D58-1AD1-40D6-A65A-9E278F5D9661}" destId="{093A6DDC-C121-40CC-9F21-BEA65D90225E}" srcOrd="1" destOrd="0" presId="urn:microsoft.com/office/officeart/2005/8/layout/cycle1"/>
    <dgm:cxn modelId="{63AD2BD4-B88A-413C-9858-856867E46472}" type="presParOf" srcId="{C2BE9D58-1AD1-40D6-A65A-9E278F5D9661}" destId="{A2377DB5-4F85-4814-8B1E-C90FB3A320D3}" srcOrd="2" destOrd="0" presId="urn:microsoft.com/office/officeart/2005/8/layout/cycle1"/>
    <dgm:cxn modelId="{73E2E3C1-2528-4135-A4DE-E0F5FACA26CC}" type="presParOf" srcId="{C2BE9D58-1AD1-40D6-A65A-9E278F5D9661}" destId="{DD93D4CC-E3EA-4B50-80EC-737B07CBAA77}" srcOrd="3" destOrd="0" presId="urn:microsoft.com/office/officeart/2005/8/layout/cycle1"/>
    <dgm:cxn modelId="{5CC56659-E719-4D9A-8CCF-6AE5F46D598B}" type="presParOf" srcId="{C2BE9D58-1AD1-40D6-A65A-9E278F5D9661}" destId="{E1FD3455-E8D5-49CC-B53F-1BC2B0A69F93}" srcOrd="4" destOrd="0" presId="urn:microsoft.com/office/officeart/2005/8/layout/cycle1"/>
    <dgm:cxn modelId="{54FA08A4-3DAF-4779-A714-FBEBBD5D80DA}" type="presParOf" srcId="{C2BE9D58-1AD1-40D6-A65A-9E278F5D9661}" destId="{B77C5B44-70BD-44B0-8E61-01B2F6A1A5C1}" srcOrd="5" destOrd="0" presId="urn:microsoft.com/office/officeart/2005/8/layout/cycle1"/>
    <dgm:cxn modelId="{D7FDC36B-53F3-490B-9340-F1980D250316}" type="presParOf" srcId="{C2BE9D58-1AD1-40D6-A65A-9E278F5D9661}" destId="{E9DA8633-7753-44EC-B4AC-235A31119BE6}" srcOrd="6" destOrd="0" presId="urn:microsoft.com/office/officeart/2005/8/layout/cycle1"/>
    <dgm:cxn modelId="{4054A1EA-BD78-47C2-A615-6FC4907C0F38}" type="presParOf" srcId="{C2BE9D58-1AD1-40D6-A65A-9E278F5D9661}" destId="{AE97D2B6-1D39-4316-9059-D4CA4CA5723E}" srcOrd="7" destOrd="0" presId="urn:microsoft.com/office/officeart/2005/8/layout/cycle1"/>
    <dgm:cxn modelId="{903D41D7-9139-45AC-AFA5-D34B6102963C}" type="presParOf" srcId="{C2BE9D58-1AD1-40D6-A65A-9E278F5D9661}" destId="{5D4431A3-A199-4FB6-9305-8721ADE06475}" srcOrd="8" destOrd="0" presId="urn:microsoft.com/office/officeart/2005/8/layout/cycle1"/>
    <dgm:cxn modelId="{94BCB227-5E3F-48B0-9AB3-F238D63770FA}" type="presParOf" srcId="{C2BE9D58-1AD1-40D6-A65A-9E278F5D9661}" destId="{AA0CEA41-2907-4F3F-930B-912D52CC8914}" srcOrd="9" destOrd="0" presId="urn:microsoft.com/office/officeart/2005/8/layout/cycle1"/>
    <dgm:cxn modelId="{A2D9AACD-6200-4B58-B563-85D35DBDD2B8}" type="presParOf" srcId="{C2BE9D58-1AD1-40D6-A65A-9E278F5D9661}" destId="{C92BFD24-2900-44DF-9870-3F161A61562C}" srcOrd="10" destOrd="0" presId="urn:microsoft.com/office/officeart/2005/8/layout/cycle1"/>
    <dgm:cxn modelId="{CDE7F365-C263-43C8-9988-217408BF077D}" type="presParOf" srcId="{C2BE9D58-1AD1-40D6-A65A-9E278F5D9661}" destId="{2F7E95A0-C000-4B0D-B4D3-9D5581387323}" srcOrd="11" destOrd="0" presId="urn:microsoft.com/office/officeart/2005/8/layout/cycle1"/>
    <dgm:cxn modelId="{E53F560E-E91B-43BE-8F55-73238B0510DD}" type="presParOf" srcId="{C2BE9D58-1AD1-40D6-A65A-9E278F5D9661}" destId="{73168E94-1B87-4B3D-B702-D940583E890E}" srcOrd="12" destOrd="0" presId="urn:microsoft.com/office/officeart/2005/8/layout/cycle1"/>
    <dgm:cxn modelId="{56268403-F937-4A31-8E97-D7808A779758}" type="presParOf" srcId="{C2BE9D58-1AD1-40D6-A65A-9E278F5D9661}" destId="{E0A34D6E-17B5-42B3-9445-F9EBEDBBD1D1}" srcOrd="13" destOrd="0" presId="urn:microsoft.com/office/officeart/2005/8/layout/cycle1"/>
    <dgm:cxn modelId="{D6C86686-784B-4B62-973E-1C93782722CA}" type="presParOf" srcId="{C2BE9D58-1AD1-40D6-A65A-9E278F5D9661}" destId="{CA3C1EC1-4CE8-455C-AA93-7D622C75252F}" srcOrd="14" destOrd="0" presId="urn:microsoft.com/office/officeart/2005/8/layout/cycle1"/>
    <dgm:cxn modelId="{CD2BF2CF-2AE8-4D3D-9544-845337A6B148}" type="presParOf" srcId="{C2BE9D58-1AD1-40D6-A65A-9E278F5D9661}" destId="{77EA5347-EE5B-45B2-8106-2B6B7620E9A8}" srcOrd="15" destOrd="0" presId="urn:microsoft.com/office/officeart/2005/8/layout/cycle1"/>
    <dgm:cxn modelId="{1A247A7D-1398-4205-8212-CFCE0C972B2A}" type="presParOf" srcId="{C2BE9D58-1AD1-40D6-A65A-9E278F5D9661}" destId="{F3B5EA41-0C85-4C6E-BCF5-6343FB64C8A3}" srcOrd="16" destOrd="0" presId="urn:microsoft.com/office/officeart/2005/8/layout/cycle1"/>
    <dgm:cxn modelId="{0477DD30-5BA5-416B-AD80-2E27C72D7F66}" type="presParOf" srcId="{C2BE9D58-1AD1-40D6-A65A-9E278F5D9661}" destId="{8150DDE2-9CBC-4CAD-9EC5-8F6446CC8E0A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9DCA0F-9906-4CFD-8245-0C534B7601FA}">
      <dsp:nvSpPr>
        <dsp:cNvPr id="0" name=""/>
        <dsp:cNvSpPr/>
      </dsp:nvSpPr>
      <dsp:spPr>
        <a:xfrm>
          <a:off x="559906" y="0"/>
          <a:ext cx="6345609" cy="413348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01A94C-3C8B-4808-97A8-1D0275B490D8}">
      <dsp:nvSpPr>
        <dsp:cNvPr id="0" name=""/>
        <dsp:cNvSpPr/>
      </dsp:nvSpPr>
      <dsp:spPr>
        <a:xfrm>
          <a:off x="1458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Formování týmu</a:t>
          </a:r>
          <a:endParaRPr lang="cs-CZ" sz="1500" kern="1200" dirty="0"/>
        </a:p>
      </dsp:txBody>
      <dsp:txXfrm>
        <a:off x="59326" y="1297914"/>
        <a:ext cx="1069691" cy="1537659"/>
      </dsp:txXfrm>
    </dsp:sp>
    <dsp:sp modelId="{DD7D5189-ED3C-4346-9E66-5A9CC2ACC78B}">
      <dsp:nvSpPr>
        <dsp:cNvPr id="0" name=""/>
        <dsp:cNvSpPr/>
      </dsp:nvSpPr>
      <dsp:spPr>
        <a:xfrm>
          <a:off x="1256873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Krystalizace</a:t>
          </a:r>
          <a:endParaRPr lang="cs-CZ" sz="1500" kern="1200" dirty="0"/>
        </a:p>
      </dsp:txBody>
      <dsp:txXfrm>
        <a:off x="1314741" y="1297914"/>
        <a:ext cx="1069691" cy="1537659"/>
      </dsp:txXfrm>
    </dsp:sp>
    <dsp:sp modelId="{3514BE46-937A-4B94-97FF-819D1F55B3A8}">
      <dsp:nvSpPr>
        <dsp:cNvPr id="0" name=""/>
        <dsp:cNvSpPr/>
      </dsp:nvSpPr>
      <dsp:spPr>
        <a:xfrm>
          <a:off x="2512289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Normování</a:t>
          </a:r>
          <a:endParaRPr lang="cs-CZ" sz="1500" kern="1200" dirty="0"/>
        </a:p>
      </dsp:txBody>
      <dsp:txXfrm>
        <a:off x="2570157" y="1297914"/>
        <a:ext cx="1069691" cy="1537659"/>
      </dsp:txXfrm>
    </dsp:sp>
    <dsp:sp modelId="{ED5F4FBA-216C-4D6B-B24B-E106633C87E2}">
      <dsp:nvSpPr>
        <dsp:cNvPr id="0" name=""/>
        <dsp:cNvSpPr/>
      </dsp:nvSpPr>
      <dsp:spPr>
        <a:xfrm>
          <a:off x="3767705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Fungování</a:t>
          </a:r>
          <a:endParaRPr lang="cs-CZ" sz="1500" kern="1200" dirty="0"/>
        </a:p>
      </dsp:txBody>
      <dsp:txXfrm>
        <a:off x="3825573" y="1297914"/>
        <a:ext cx="1069691" cy="1537659"/>
      </dsp:txXfrm>
    </dsp:sp>
    <dsp:sp modelId="{C0C3521E-A22D-47B7-9411-C13A623C4C3F}">
      <dsp:nvSpPr>
        <dsp:cNvPr id="0" name=""/>
        <dsp:cNvSpPr/>
      </dsp:nvSpPr>
      <dsp:spPr>
        <a:xfrm>
          <a:off x="5023121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Únava</a:t>
          </a:r>
          <a:endParaRPr lang="cs-CZ" sz="1500" kern="1200" dirty="0"/>
        </a:p>
      </dsp:txBody>
      <dsp:txXfrm>
        <a:off x="5080989" y="1297914"/>
        <a:ext cx="1069691" cy="1537659"/>
      </dsp:txXfrm>
    </dsp:sp>
    <dsp:sp modelId="{F966DC9D-B856-469B-9D26-1D0CBC630F8B}">
      <dsp:nvSpPr>
        <dsp:cNvPr id="0" name=""/>
        <dsp:cNvSpPr/>
      </dsp:nvSpPr>
      <dsp:spPr>
        <a:xfrm>
          <a:off x="6278537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Zánik</a:t>
          </a:r>
          <a:endParaRPr lang="cs-CZ" sz="1500" kern="1200" dirty="0"/>
        </a:p>
      </dsp:txBody>
      <dsp:txXfrm>
        <a:off x="6336405" y="1297914"/>
        <a:ext cx="1069691" cy="15376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A6DDC-C121-40CC-9F21-BEA65D90225E}">
      <dsp:nvSpPr>
        <dsp:cNvPr id="0" name=""/>
        <dsp:cNvSpPr/>
      </dsp:nvSpPr>
      <dsp:spPr>
        <a:xfrm>
          <a:off x="3415075" y="8047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/>
            <a:t>Stanovení  cílů</a:t>
          </a:r>
        </a:p>
      </dsp:txBody>
      <dsp:txXfrm>
        <a:off x="3415075" y="8047"/>
        <a:ext cx="643543" cy="643543"/>
      </dsp:txXfrm>
    </dsp:sp>
    <dsp:sp modelId="{A2377DB5-4F85-4814-8B1E-C90FB3A320D3}">
      <dsp:nvSpPr>
        <dsp:cNvPr id="0" name=""/>
        <dsp:cNvSpPr/>
      </dsp:nvSpPr>
      <dsp:spPr>
        <a:xfrm>
          <a:off x="1452603" y="1636"/>
          <a:ext cx="3133630" cy="3141610"/>
        </a:xfrm>
        <a:prstGeom prst="circularArrow">
          <a:avLst>
            <a:gd name="adj1" fmla="val 3994"/>
            <a:gd name="adj2" fmla="val 250607"/>
            <a:gd name="adj3" fmla="val 20571855"/>
            <a:gd name="adj4" fmla="val 18984407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FD3455-E8D5-49CC-B53F-1BC2B0A69F93}">
      <dsp:nvSpPr>
        <dsp:cNvPr id="0" name=""/>
        <dsp:cNvSpPr/>
      </dsp:nvSpPr>
      <dsp:spPr>
        <a:xfrm>
          <a:off x="4132503" y="1250669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/>
            <a:t>Vytvoření týmu</a:t>
          </a:r>
        </a:p>
      </dsp:txBody>
      <dsp:txXfrm>
        <a:off x="4132503" y="1250669"/>
        <a:ext cx="643543" cy="643543"/>
      </dsp:txXfrm>
    </dsp:sp>
    <dsp:sp modelId="{B77C5B44-70BD-44B0-8E61-01B2F6A1A5C1}">
      <dsp:nvSpPr>
        <dsp:cNvPr id="0" name=""/>
        <dsp:cNvSpPr/>
      </dsp:nvSpPr>
      <dsp:spPr>
        <a:xfrm>
          <a:off x="1448613" y="1636"/>
          <a:ext cx="3141610" cy="3141610"/>
        </a:xfrm>
        <a:prstGeom prst="circularArrow">
          <a:avLst>
            <a:gd name="adj1" fmla="val 3994"/>
            <a:gd name="adj2" fmla="val 250607"/>
            <a:gd name="adj3" fmla="val 2364987"/>
            <a:gd name="adj4" fmla="val 777539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97D2B6-1D39-4316-9059-D4CA4CA5723E}">
      <dsp:nvSpPr>
        <dsp:cNvPr id="0" name=""/>
        <dsp:cNvSpPr/>
      </dsp:nvSpPr>
      <dsp:spPr>
        <a:xfrm>
          <a:off x="3415075" y="2493292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/>
            <a:t>Tvorba základní podoby řešení úkolu</a:t>
          </a:r>
        </a:p>
      </dsp:txBody>
      <dsp:txXfrm>
        <a:off x="3415075" y="2493292"/>
        <a:ext cx="643543" cy="643543"/>
      </dsp:txXfrm>
    </dsp:sp>
    <dsp:sp modelId="{5D4431A3-A199-4FB6-9305-8721ADE06475}">
      <dsp:nvSpPr>
        <dsp:cNvPr id="0" name=""/>
        <dsp:cNvSpPr/>
      </dsp:nvSpPr>
      <dsp:spPr>
        <a:xfrm>
          <a:off x="1448613" y="1636"/>
          <a:ext cx="3141610" cy="3141610"/>
        </a:xfrm>
        <a:prstGeom prst="circularArrow">
          <a:avLst>
            <a:gd name="adj1" fmla="val 3994"/>
            <a:gd name="adj2" fmla="val 250607"/>
            <a:gd name="adj3" fmla="val 6109784"/>
            <a:gd name="adj4" fmla="val 4439609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BFD24-2900-44DF-9870-3F161A61562C}">
      <dsp:nvSpPr>
        <dsp:cNvPr id="0" name=""/>
        <dsp:cNvSpPr/>
      </dsp:nvSpPr>
      <dsp:spPr>
        <a:xfrm>
          <a:off x="1980218" y="2493292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/>
            <a:t>Vlastní proces řešení úkolu</a:t>
          </a:r>
        </a:p>
      </dsp:txBody>
      <dsp:txXfrm>
        <a:off x="1980218" y="2493292"/>
        <a:ext cx="643543" cy="643543"/>
      </dsp:txXfrm>
    </dsp:sp>
    <dsp:sp modelId="{2F7E95A0-C000-4B0D-B4D3-9D5581387323}">
      <dsp:nvSpPr>
        <dsp:cNvPr id="0" name=""/>
        <dsp:cNvSpPr/>
      </dsp:nvSpPr>
      <dsp:spPr>
        <a:xfrm>
          <a:off x="1448613" y="1636"/>
          <a:ext cx="3141610" cy="3141610"/>
        </a:xfrm>
        <a:prstGeom prst="circularArrow">
          <a:avLst>
            <a:gd name="adj1" fmla="val 3994"/>
            <a:gd name="adj2" fmla="val 250607"/>
            <a:gd name="adj3" fmla="val 9771855"/>
            <a:gd name="adj4" fmla="val 8184407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A34D6E-17B5-42B3-9445-F9EBEDBBD1D1}">
      <dsp:nvSpPr>
        <dsp:cNvPr id="0" name=""/>
        <dsp:cNvSpPr/>
      </dsp:nvSpPr>
      <dsp:spPr>
        <a:xfrm>
          <a:off x="1262790" y="1250669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/>
            <a:t>Ukončení a zhodnocení práce v týmu</a:t>
          </a:r>
        </a:p>
      </dsp:txBody>
      <dsp:txXfrm>
        <a:off x="1262790" y="1250669"/>
        <a:ext cx="643543" cy="643543"/>
      </dsp:txXfrm>
    </dsp:sp>
    <dsp:sp modelId="{CA3C1EC1-4CE8-455C-AA93-7D622C75252F}">
      <dsp:nvSpPr>
        <dsp:cNvPr id="0" name=""/>
        <dsp:cNvSpPr/>
      </dsp:nvSpPr>
      <dsp:spPr>
        <a:xfrm>
          <a:off x="1448613" y="1636"/>
          <a:ext cx="3141610" cy="3141610"/>
        </a:xfrm>
        <a:prstGeom prst="circularArrow">
          <a:avLst>
            <a:gd name="adj1" fmla="val 3994"/>
            <a:gd name="adj2" fmla="val 250607"/>
            <a:gd name="adj3" fmla="val 13164987"/>
            <a:gd name="adj4" fmla="val 11577539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B5EA41-0C85-4C6E-BCF5-6343FB64C8A3}">
      <dsp:nvSpPr>
        <dsp:cNvPr id="0" name=""/>
        <dsp:cNvSpPr/>
      </dsp:nvSpPr>
      <dsp:spPr>
        <a:xfrm>
          <a:off x="1980218" y="8047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/>
            <a:t>Zpětná vazba</a:t>
          </a:r>
        </a:p>
      </dsp:txBody>
      <dsp:txXfrm>
        <a:off x="1980218" y="8047"/>
        <a:ext cx="643543" cy="643543"/>
      </dsp:txXfrm>
    </dsp:sp>
    <dsp:sp modelId="{8150DDE2-9CBC-4CAD-9EC5-8F6446CC8E0A}">
      <dsp:nvSpPr>
        <dsp:cNvPr id="0" name=""/>
        <dsp:cNvSpPr/>
      </dsp:nvSpPr>
      <dsp:spPr>
        <a:xfrm>
          <a:off x="1448613" y="1636"/>
          <a:ext cx="3141610" cy="3141610"/>
        </a:xfrm>
        <a:prstGeom prst="circularArrow">
          <a:avLst>
            <a:gd name="adj1" fmla="val 3994"/>
            <a:gd name="adj2" fmla="val 250607"/>
            <a:gd name="adj3" fmla="val 16909784"/>
            <a:gd name="adj4" fmla="val 15239609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url?sa=i&amp;rct=j&amp;q=&amp;esrc=s&amp;source=images&amp;cd=&amp;cad=rja&amp;uact=8&amp;ved=2ahUKEwiegMewqvLfAhVGzKQKHQ61DUYQjRx6BAgBEAU&amp;url=http://andreakovarova.cz/?p=307&amp;psig=AOvVaw2tC2KYfCtW2hYU-aXWNwK_&amp;ust=154772873106726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m/url?sa=i&amp;rct=j&amp;q=&amp;esrc=s&amp;source=images&amp;cd=&amp;cad=rja&amp;uact=8&amp;ved=2ahUKEwj28425qvLfAhVI26QKHZeTB_sQjRx6BAgBEAU&amp;url=https://futsal.fotbal.cz/pracujeme-na-odstraneni-nefunkcnosti-webu-nv-fotbal-cz/a5497&amp;psig=AOvVaw2tC2KYfCtW2hYU-aXWNwK_&amp;ust=1547728731067260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2ahUKEwiLkfn0qvLfAhUL36QKHcWmC2wQjRx6BAgBEAU&amp;url=https://bmx-jesenik.webnode.cz/vysledky/newscbm_680022/26/&amp;psig=AOvVaw1sQvTOrtu6R2CAFZ4ZGXOp&amp;ust=1547729208333687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google.com/url?sa=i&amp;rct=j&amp;q=&amp;esrc=s&amp;source=images&amp;cd=&amp;cad=rja&amp;uact=8&amp;ved=2ahUKEwj5g7uZq_LfAhXC-KQKHYiGD2MQjRx6BAgBEAU&amp;url=https://www.winnersbook.cz/jsme-vedeni-nebo-komandovani-sefuje-nam-sef-nebo-nas-vede-lidr/&amp;psig=AOvVaw0Th7Npof8SxouAF9SL4q0p&amp;ust=154772931715797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google.com/url?sa=i&amp;rct=j&amp;q=&amp;esrc=s&amp;source=images&amp;cd=&amp;cad=rja&amp;uact=8&amp;ved=2ahUKEwjv-KnBq_LfAhXDCewKHW8ED_4QjRx6BAgBEAU&amp;url=https://cz.depositphotos.com/222398654/stock-illustration-vector-illustration-of-scrum-planning.html&amp;psig=AOvVaw2_ppEfv6fa-3LwOTWQKExI&amp;ust=1547729397867338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MANAŽERSKÉ DOVEDNOSTI V MEZIGENERAČNÍM TÝMU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</a:t>
            </a:r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Dagmar Svobodová, Ph.D.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Zuzana Palová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týmové práce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773975" y="1371600"/>
          <a:ext cx="6038837" cy="3144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360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S – specifický,</a:t>
            </a:r>
          </a:p>
          <a:p>
            <a:r>
              <a:rPr lang="cs-CZ" dirty="0" smtClean="0"/>
              <a:t>M – měřitelný,</a:t>
            </a:r>
          </a:p>
          <a:p>
            <a:r>
              <a:rPr lang="cs-CZ" dirty="0" smtClean="0"/>
              <a:t>A – dosažitelný,</a:t>
            </a:r>
          </a:p>
          <a:p>
            <a:r>
              <a:rPr lang="cs-CZ" dirty="0" smtClean="0"/>
              <a:t>R – realistický nebo relevantní,</a:t>
            </a:r>
          </a:p>
          <a:p>
            <a:r>
              <a:rPr lang="cs-CZ" dirty="0" smtClean="0"/>
              <a:t>T – časově specifický, daný termínem.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94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Vytvoření týmu a týmové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059582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 smtClean="0"/>
              <a:t>Velikost týmu není přesně vymezena, zpravidla to ale bývá 5-8 členů. </a:t>
            </a:r>
          </a:p>
          <a:p>
            <a:r>
              <a:rPr lang="cs-CZ" sz="2000" dirty="0" smtClean="0"/>
              <a:t>V čele každého týmu stojí vedoucí, který:</a:t>
            </a:r>
          </a:p>
          <a:p>
            <a:pPr lvl="1"/>
            <a:r>
              <a:rPr lang="cs-CZ" sz="2000" dirty="0" smtClean="0"/>
              <a:t>má cit pro práci s lidmi,</a:t>
            </a:r>
          </a:p>
          <a:p>
            <a:pPr lvl="1"/>
            <a:r>
              <a:rPr lang="cs-CZ" sz="2000" dirty="0" smtClean="0"/>
              <a:t>je pro ostatní členy týmu přirozenou autoritou,</a:t>
            </a:r>
          </a:p>
          <a:p>
            <a:pPr lvl="1"/>
            <a:r>
              <a:rPr lang="cs-CZ" sz="2000" dirty="0" smtClean="0"/>
              <a:t>disponuje vysokou emoční inteligencí,</a:t>
            </a:r>
          </a:p>
          <a:p>
            <a:pPr lvl="1"/>
            <a:r>
              <a:rPr lang="cs-CZ" sz="2000" dirty="0" smtClean="0"/>
              <a:t>neschovává se za problémy,</a:t>
            </a:r>
          </a:p>
          <a:p>
            <a:pPr lvl="1"/>
            <a:r>
              <a:rPr lang="cs-CZ" sz="2000" dirty="0" smtClean="0"/>
              <a:t>je otevřený názorům a novým přístupům ostatních členů týmu,</a:t>
            </a:r>
          </a:p>
          <a:p>
            <a:pPr lvl="1"/>
            <a:r>
              <a:rPr lang="cs-CZ" sz="2000" dirty="0" smtClean="0"/>
              <a:t>při řešení problémů nenarušuje citovou hladinu.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55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976664" cy="507703"/>
          </a:xfrm>
        </p:spPr>
        <p:txBody>
          <a:bodyPr/>
          <a:lstStyle/>
          <a:p>
            <a:r>
              <a:rPr lang="cs-CZ" dirty="0" smtClean="0"/>
              <a:t>Typy osobností zastoupené v ideálním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Vizionářský typ</a:t>
            </a:r>
          </a:p>
          <a:p>
            <a:r>
              <a:rPr lang="cs-CZ" dirty="0" smtClean="0"/>
              <a:t>Analytický typ</a:t>
            </a:r>
          </a:p>
          <a:p>
            <a:r>
              <a:rPr lang="cs-CZ" dirty="0" smtClean="0"/>
              <a:t>Akční typ</a:t>
            </a:r>
          </a:p>
          <a:p>
            <a:r>
              <a:rPr lang="cs-CZ" dirty="0" smtClean="0"/>
              <a:t>Administrativní typ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85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Tvorba základních pravidel řešení úkolu </a:t>
            </a:r>
            <a:br>
              <a:rPr lang="cs-CZ" dirty="0" smtClean="0"/>
            </a:br>
            <a:r>
              <a:rPr lang="cs-CZ" dirty="0" smtClean="0"/>
              <a:t>a stanovení pravidel v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8460432" cy="3262312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Seznámení členům týmu s cílem týmu a ostatními pracovníky</a:t>
            </a:r>
          </a:p>
          <a:p>
            <a:r>
              <a:rPr lang="cs-CZ" dirty="0" smtClean="0"/>
              <a:t>Vytvoření základní podoby řešení úkolu</a:t>
            </a:r>
          </a:p>
          <a:p>
            <a:r>
              <a:rPr lang="cs-CZ" dirty="0" smtClean="0"/>
              <a:t>Stanovení pravidel práce v týmu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8194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590" y="1988820"/>
            <a:ext cx="2143125" cy="2143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321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proces řešení úkolu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6984776" cy="3262312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Popis jednotlivých dílčích činností, které je nutné vykonat pro dosažení stanoveného cíle.</a:t>
            </a:r>
          </a:p>
          <a:p>
            <a:r>
              <a:rPr lang="cs-CZ" dirty="0" smtClean="0"/>
              <a:t>Stanovení termínů pro splnění jednotlivých aktivit i celé úkolu.</a:t>
            </a:r>
          </a:p>
          <a:p>
            <a:r>
              <a:rPr lang="cs-CZ" dirty="0" smtClean="0"/>
              <a:t>Volba kritérií, měření úspěšnosti a určení technik, které budou použity.</a:t>
            </a:r>
          </a:p>
        </p:txBody>
      </p:sp>
      <p:pic>
        <p:nvPicPr>
          <p:cNvPr id="7170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10430" y="1851670"/>
            <a:ext cx="2143125" cy="2143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451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Ukončení a zhodnocení práce v týmu, prezentace dosažených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 smtClean="0"/>
              <a:t>Oficiální ukončení týmové práce – hodnocení dosažených cílů. </a:t>
            </a:r>
          </a:p>
          <a:p>
            <a:r>
              <a:rPr lang="cs-CZ" sz="2400" dirty="0" smtClean="0"/>
              <a:t>Týmová spolupráce znamená, že tým jako celek uznává společné autorství výsledků, a tak také přistupuje k jejich prezentaci – není zde prostor pro individualismus.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6146" name="Picture 2" descr="Image result for výsledky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/>
          <a:srcRect t="7516"/>
          <a:stretch/>
        </p:blipFill>
        <p:spPr bwMode="auto">
          <a:xfrm>
            <a:off x="6156176" y="2931790"/>
            <a:ext cx="2808312" cy="17314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501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347614"/>
            <a:ext cx="7886700" cy="326231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Při zpětné vazbě dochází k hodnocení především následujících činností:</a:t>
            </a:r>
          </a:p>
          <a:p>
            <a:pPr lvl="1"/>
            <a:r>
              <a:rPr lang="cs-CZ" dirty="0" smtClean="0"/>
              <a:t>jaký byl vlastní proces týmové práce,</a:t>
            </a:r>
          </a:p>
          <a:p>
            <a:pPr lvl="1"/>
            <a:r>
              <a:rPr lang="cs-CZ" dirty="0" smtClean="0"/>
              <a:t>které použité techniky týmové práce se osvědčily,</a:t>
            </a:r>
          </a:p>
          <a:p>
            <a:pPr lvl="1"/>
            <a:r>
              <a:rPr lang="cs-CZ" dirty="0" smtClean="0"/>
              <a:t>posouzení stanovených pravidel pro týmovou práci, jsou vhodné, či potřebují pozměnit,</a:t>
            </a:r>
          </a:p>
          <a:p>
            <a:pPr lvl="1"/>
            <a:r>
              <a:rPr lang="cs-CZ" dirty="0" smtClean="0"/>
              <a:t>posouzení mezilidských vztahů v týmu a jaký měly vliv na týmovou práci,</a:t>
            </a:r>
          </a:p>
          <a:p>
            <a:pPr lvl="1"/>
            <a:r>
              <a:rPr lang="cs-CZ" dirty="0" smtClean="0"/>
              <a:t>jak se tým vypořádal s konflikty,</a:t>
            </a:r>
          </a:p>
          <a:p>
            <a:pPr lvl="1"/>
            <a:r>
              <a:rPr lang="cs-CZ" dirty="0" smtClean="0"/>
              <a:t>diskuze o chybách celé skupiny i jednotlivých členů týmu,</a:t>
            </a:r>
          </a:p>
          <a:p>
            <a:pPr lvl="1"/>
            <a:r>
              <a:rPr lang="cs-CZ" dirty="0" smtClean="0"/>
              <a:t>co se ve společné týmové práci osvědčilo a co by naopak bylo vhodné změnit.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43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vedení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2"/>
            <a:ext cx="6408712" cy="3262312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r>
              <a:rPr lang="cs-CZ" b="1" i="1" dirty="0" smtClean="0"/>
              <a:t>Autokratický - </a:t>
            </a:r>
            <a:r>
              <a:rPr lang="cs-CZ" dirty="0" smtClean="0"/>
              <a:t>„vůdce“ vydává příkazy pro skupinu a nedává prostor k diskusi či návrhům alternativních řešení.</a:t>
            </a:r>
          </a:p>
          <a:p>
            <a:r>
              <a:rPr lang="cs-CZ" b="1" i="1" dirty="0" smtClean="0"/>
              <a:t>Liberální - </a:t>
            </a:r>
            <a:r>
              <a:rPr lang="cs-CZ" dirty="0" smtClean="0"/>
              <a:t>motivuje k samostatné práci a je opakem přístupu předchozího.</a:t>
            </a:r>
          </a:p>
          <a:p>
            <a:r>
              <a:rPr lang="cs-CZ" b="1" i="1" dirty="0" smtClean="0"/>
              <a:t>Demokratický - </a:t>
            </a:r>
            <a:r>
              <a:rPr lang="cs-CZ" dirty="0" smtClean="0"/>
              <a:t>kompromis mezi oběma uváděnými extrémy.</a:t>
            </a:r>
          </a:p>
          <a:p>
            <a:endParaRPr lang="cs-CZ" dirty="0"/>
          </a:p>
        </p:txBody>
      </p:sp>
      <p:pic>
        <p:nvPicPr>
          <p:cNvPr id="4098" name="Picture 2" descr="Image result for líd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1923678"/>
            <a:ext cx="2015627" cy="18125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257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Morenova</a:t>
            </a:r>
            <a:r>
              <a:rPr lang="cs-CZ" dirty="0" smtClean="0"/>
              <a:t> typologie členů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15566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b="1" dirty="0" smtClean="0"/>
              <a:t>Alfa</a:t>
            </a:r>
            <a:r>
              <a:rPr lang="cs-CZ" sz="2800" dirty="0" smtClean="0"/>
              <a:t> (ɑ), které prezentují členy s předpoklady stát se vůdci,</a:t>
            </a:r>
          </a:p>
          <a:p>
            <a:r>
              <a:rPr lang="cs-CZ" sz="2800" b="1" dirty="0" smtClean="0"/>
              <a:t>Beta</a:t>
            </a:r>
            <a:r>
              <a:rPr lang="cs-CZ" sz="2800" dirty="0" smtClean="0"/>
              <a:t> (β), což jsou členové, kteří hrají roli experta, spolupracují s alfou a rozvíjejí jejich myšlenky,</a:t>
            </a:r>
          </a:p>
          <a:p>
            <a:r>
              <a:rPr lang="cs-CZ" sz="2800" b="1" dirty="0" smtClean="0"/>
              <a:t>Gama</a:t>
            </a:r>
            <a:r>
              <a:rPr lang="cs-CZ" sz="2800" dirty="0" smtClean="0"/>
              <a:t> (ɣ), jsou to členové, kteří zpravidla nepřipomínkují návrhy a udělají to, co se jim zadá,</a:t>
            </a:r>
          </a:p>
          <a:p>
            <a:r>
              <a:rPr lang="cs-CZ" sz="2800" b="1" dirty="0" err="1" smtClean="0"/>
              <a:t>Epsilon</a:t>
            </a:r>
            <a:r>
              <a:rPr lang="cs-CZ" sz="2800" b="1" dirty="0" smtClean="0"/>
              <a:t> </a:t>
            </a:r>
            <a:r>
              <a:rPr lang="cs-CZ" sz="2800" dirty="0" smtClean="0"/>
              <a:t>(Ɛ) hrají roli kritiků členů alfa.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4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Úvod do práce </a:t>
            </a:r>
            <a:br>
              <a:rPr lang="cs-CZ" sz="3000" b="1" dirty="0">
                <a:solidFill>
                  <a:schemeClr val="bg1"/>
                </a:solidFill>
              </a:rPr>
            </a:br>
            <a:r>
              <a:rPr lang="cs-CZ" sz="3000" b="1" dirty="0">
                <a:solidFill>
                  <a:schemeClr val="bg1"/>
                </a:solidFill>
              </a:rPr>
              <a:t>v mezigeneračním týmu – týmová práce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tým a týmová práce?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Etapy a proces týmové práce.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Lidé v týmu.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Práce v týmu.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Techniky týmové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143107"/>
            <a:ext cx="7886700" cy="326231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myšlenkové mapy,</a:t>
            </a:r>
          </a:p>
          <a:p>
            <a:r>
              <a:rPr lang="cs-CZ" dirty="0" err="1" smtClean="0"/>
              <a:t>Occamova</a:t>
            </a:r>
            <a:r>
              <a:rPr lang="cs-CZ" dirty="0" smtClean="0"/>
              <a:t> břitva,</a:t>
            </a:r>
          </a:p>
          <a:p>
            <a:r>
              <a:rPr lang="cs-CZ" dirty="0" err="1" smtClean="0"/>
              <a:t>Ishikawův</a:t>
            </a:r>
            <a:r>
              <a:rPr lang="cs-CZ" dirty="0" smtClean="0"/>
              <a:t> diagram,</a:t>
            </a:r>
          </a:p>
          <a:p>
            <a:r>
              <a:rPr lang="cs-CZ" dirty="0" smtClean="0"/>
              <a:t>SWOT analýza</a:t>
            </a:r>
          </a:p>
          <a:p>
            <a:r>
              <a:rPr lang="cs-CZ" dirty="0" err="1" smtClean="0"/>
              <a:t>synektika</a:t>
            </a:r>
            <a:r>
              <a:rPr lang="cs-CZ" dirty="0" smtClean="0"/>
              <a:t>, </a:t>
            </a:r>
          </a:p>
          <a:p>
            <a:r>
              <a:rPr lang="cs-CZ" dirty="0" smtClean="0"/>
              <a:t>morfologická mřížka,</a:t>
            </a:r>
          </a:p>
          <a:p>
            <a:r>
              <a:rPr lang="cs-CZ" dirty="0" smtClean="0"/>
              <a:t>brainstorming,</a:t>
            </a:r>
          </a:p>
          <a:p>
            <a:r>
              <a:rPr lang="cs-CZ" dirty="0" err="1" smtClean="0"/>
              <a:t>brainwriting</a:t>
            </a:r>
            <a:r>
              <a:rPr lang="cs-CZ" dirty="0" smtClean="0"/>
              <a:t>,</a:t>
            </a:r>
          </a:p>
          <a:p>
            <a:r>
              <a:rPr lang="cs-CZ" dirty="0" err="1" smtClean="0"/>
              <a:t>Delfi</a:t>
            </a:r>
            <a:r>
              <a:rPr lang="cs-CZ" dirty="0" smtClean="0"/>
              <a:t> metoda,</a:t>
            </a:r>
          </a:p>
          <a:p>
            <a:r>
              <a:rPr lang="cs-CZ" dirty="0" err="1" smtClean="0"/>
              <a:t>vícekriteriální</a:t>
            </a:r>
            <a:r>
              <a:rPr lang="cs-CZ" dirty="0" smtClean="0"/>
              <a:t> rozhodování.</a:t>
            </a:r>
          </a:p>
        </p:txBody>
      </p:sp>
      <p:pic>
        <p:nvPicPr>
          <p:cNvPr id="2050" name="Picture 2" descr="Image result for techniky týmové prác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21275" y="1136096"/>
            <a:ext cx="4047513" cy="31120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02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9159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Týmová práce umožňuje doplňovat přednosti a nedostatky jednotlivých členů týmu.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Výhody práce v týmu, které spočívají především v tom, že více hlav více ví, jednotliví členové se mohou inspirovat, dochází k jejich propojení a vzájemnému povzbuzování.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Existují také faktory, které negativně ovlivňují práci v týmu. 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Způsoby práce v týmu je možné vysvětlit pomocí šesti základních kroků.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Úvod do práce </a:t>
            </a:r>
            <a:b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v mezigeneračním týmu – týmová práce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 teorií týmové práce </a:t>
            </a:r>
            <a:endParaRPr lang="cs-CZ" sz="14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způsoby </a:t>
            </a:r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práce v týmu 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Tým a týmová práce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67544" y="1694587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Tým</a:t>
            </a:r>
            <a:r>
              <a:rPr lang="cs-CZ" sz="2400" dirty="0"/>
              <a:t> je možné definovat jako malou skupinu lidí, kteří po určitou dobu pracují na splnění předem stanoveného cíle.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Týmová práce</a:t>
            </a:r>
            <a:r>
              <a:rPr lang="cs-CZ" sz="2400" dirty="0"/>
              <a:t> je tedy společně vynakládané úsilí účelově sestavené skupiny osob ke splnění přijatého úkolu</a:t>
            </a:r>
            <a:r>
              <a:rPr lang="cs-CZ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práce v týmu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01960" y="1170537"/>
            <a:ext cx="8942040" cy="331718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i="1" dirty="0" smtClean="0"/>
              <a:t>Víc hlav, víc rozumu</a:t>
            </a:r>
            <a:r>
              <a:rPr lang="cs-CZ" dirty="0" smtClean="0"/>
              <a:t> </a:t>
            </a:r>
          </a:p>
          <a:p>
            <a:r>
              <a:rPr lang="cs-CZ" b="1" i="1" dirty="0" smtClean="0"/>
              <a:t>Inspirace</a:t>
            </a:r>
            <a:r>
              <a:rPr lang="cs-CZ" dirty="0" smtClean="0"/>
              <a:t> </a:t>
            </a:r>
          </a:p>
          <a:p>
            <a:r>
              <a:rPr lang="cs-CZ" b="1" i="1" dirty="0" smtClean="0"/>
              <a:t>Propojení</a:t>
            </a:r>
          </a:p>
          <a:p>
            <a:r>
              <a:rPr lang="cs-CZ" b="1" i="1" dirty="0" smtClean="0"/>
              <a:t>Povzbuzování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Faktory, které snižují dobrou práci v týmu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11560" y="915566"/>
            <a:ext cx="10515600" cy="43513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Špatné mezilidské vztahy </a:t>
            </a:r>
          </a:p>
          <a:p>
            <a:r>
              <a:rPr lang="cs-CZ" dirty="0" smtClean="0"/>
              <a:t>Rozdílnost cílů </a:t>
            </a:r>
          </a:p>
          <a:p>
            <a:r>
              <a:rPr lang="cs-CZ" dirty="0" smtClean="0"/>
              <a:t>Snaha o sebeprosazení </a:t>
            </a:r>
          </a:p>
          <a:p>
            <a:r>
              <a:rPr lang="cs-CZ" dirty="0" smtClean="0"/>
              <a:t>Neschopnost prosadit názor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smtClean="0"/>
              <a:t>Faktory, které snižují dobrou práci v týmu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347614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i="1" dirty="0" smtClean="0"/>
              <a:t>Špatná komunikace</a:t>
            </a:r>
            <a:r>
              <a:rPr lang="cs-CZ" dirty="0" smtClean="0"/>
              <a:t> </a:t>
            </a:r>
          </a:p>
          <a:p>
            <a:r>
              <a:rPr lang="cs-CZ" i="1" dirty="0" smtClean="0"/>
              <a:t>Zdlouhavé rozhodování</a:t>
            </a:r>
            <a:r>
              <a:rPr lang="cs-CZ" dirty="0" smtClean="0"/>
              <a:t> </a:t>
            </a:r>
          </a:p>
          <a:p>
            <a:r>
              <a:rPr lang="cs-CZ" i="1" dirty="0" smtClean="0"/>
              <a:t>Negativní tlak skupiny</a:t>
            </a:r>
            <a:r>
              <a:rPr lang="cs-CZ" dirty="0" smtClean="0"/>
              <a:t> </a:t>
            </a:r>
          </a:p>
          <a:p>
            <a:r>
              <a:rPr lang="cs-CZ" i="1" dirty="0" smtClean="0"/>
              <a:t>Skupinová lenost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33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práce v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886700" cy="3478336"/>
          </a:xfrm>
          <a:prstGeom prst="rect">
            <a:avLst/>
          </a:prstGeom>
        </p:spPr>
        <p:txBody>
          <a:bodyPr/>
          <a:lstStyle/>
          <a:p>
            <a:r>
              <a:rPr lang="cs-CZ" sz="2800" dirty="0" smtClean="0"/>
              <a:t>Práce v týmu není ovšem vhodná pro každého, ne každý člověk dovede, chce nebo může v týmu efektivně pracovat.</a:t>
            </a:r>
          </a:p>
          <a:p>
            <a:r>
              <a:rPr lang="cs-CZ" sz="2800" dirty="0" smtClean="0"/>
              <a:t>Při sestavování týmu je tento fakt stejně významným kritériem jako odbornost konkrétního pracovníka. </a:t>
            </a:r>
          </a:p>
          <a:p>
            <a:r>
              <a:rPr lang="cs-CZ" sz="2800" dirty="0" smtClean="0"/>
              <a:t>Je nezbytné, zařadit do týmu odborníky s odpovídajícími předpoklady ke spolupráci.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20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Etapy týmové práce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66205" y="539750"/>
          <a:ext cx="7465423" cy="4133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769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2319</TotalTime>
  <Words>523</Words>
  <Application>Microsoft Office PowerPoint</Application>
  <PresentationFormat>Předvádění na obrazovce (16:9)</PresentationFormat>
  <Paragraphs>135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SLU</vt:lpstr>
      <vt:lpstr>Název prezentace</vt:lpstr>
      <vt:lpstr>Prezentace aplikace PowerPoint</vt:lpstr>
      <vt:lpstr>Prezentace aplikace PowerPoint</vt:lpstr>
      <vt:lpstr>Tým a týmová práce</vt:lpstr>
      <vt:lpstr>Výhody práce v týmu</vt:lpstr>
      <vt:lpstr>Faktory, které snižují dobrou práci v týmu </vt:lpstr>
      <vt:lpstr>Faktory, které snižují dobrou práci v týmu II</vt:lpstr>
      <vt:lpstr>Způsoby práce v týmu</vt:lpstr>
      <vt:lpstr>Etapy týmové práce</vt:lpstr>
      <vt:lpstr>Proces týmové práce</vt:lpstr>
      <vt:lpstr>Stanovení cílů</vt:lpstr>
      <vt:lpstr>Vytvoření týmu a týmové role</vt:lpstr>
      <vt:lpstr>Typy osobností zastoupené v ideálním týmu</vt:lpstr>
      <vt:lpstr>Tvorba základních pravidel řešení úkolu  a stanovení pravidel v týmu</vt:lpstr>
      <vt:lpstr>Vlastní proces řešení úkolu</vt:lpstr>
      <vt:lpstr>Ukončení a zhodnocení práce v týmu, prezentace dosažených výsledků</vt:lpstr>
      <vt:lpstr>Zpětná vazba</vt:lpstr>
      <vt:lpstr>Způsoby vedení týmu</vt:lpstr>
      <vt:lpstr>Morenova typologie členů</vt:lpstr>
      <vt:lpstr>Techniky týmové práce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Sebestova</cp:lastModifiedBy>
  <cp:revision>49</cp:revision>
  <cp:lastPrinted>2018-03-27T09:30:31Z</cp:lastPrinted>
  <dcterms:created xsi:type="dcterms:W3CDTF">2016-07-06T15:42:34Z</dcterms:created>
  <dcterms:modified xsi:type="dcterms:W3CDTF">2019-02-28T09:27:00Z</dcterms:modified>
</cp:coreProperties>
</file>