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8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16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6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0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78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24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31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20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7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54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3B34-8E4B-4EF6-96A9-D6B24ED4EC54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7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Psychologie II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702" y="102524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Podle </a:t>
            </a:r>
            <a:r>
              <a:rPr lang="cs-CZ" dirty="0" smtClean="0"/>
              <a:t>Richarda Atkinsona je </a:t>
            </a:r>
            <a:r>
              <a:rPr lang="cs-CZ" dirty="0" smtClean="0"/>
              <a:t>psychologie vědou, zabývající se výzkumem chování a duševních procesů. Zaměřuje se na podstatu, vznik, vývoj, fungování a na ovlivňování lidské psychiky.</a:t>
            </a:r>
          </a:p>
          <a:p>
            <a:r>
              <a:rPr lang="cs-CZ" dirty="0" smtClean="0"/>
              <a:t>Má biologický základ, díky kterému můžeme reagovat na úrovni instinktů. Současně umožňuje proces učení, socializaci a spoluutváření okolního světa.</a:t>
            </a:r>
          </a:p>
          <a:p>
            <a:r>
              <a:rPr lang="cs-CZ" dirty="0" smtClean="0"/>
              <a:t>Současné pojetí zkoumání psychologie je celostní. To znamená, že probíhá v </a:t>
            </a:r>
            <a:r>
              <a:rPr lang="cs-CZ" dirty="0" smtClean="0"/>
              <a:t>rovině:</a:t>
            </a:r>
          </a:p>
          <a:p>
            <a:r>
              <a:rPr lang="cs-CZ" dirty="0" smtClean="0"/>
              <a:t> </a:t>
            </a:r>
            <a:r>
              <a:rPr lang="cs-CZ" b="1" dirty="0" smtClean="0"/>
              <a:t>somatické (tělesné), </a:t>
            </a:r>
            <a:endParaRPr lang="cs-CZ" b="1" dirty="0" smtClean="0"/>
          </a:p>
          <a:p>
            <a:r>
              <a:rPr lang="cs-CZ" b="1" dirty="0" smtClean="0"/>
              <a:t>psychické </a:t>
            </a:r>
            <a:r>
              <a:rPr lang="cs-CZ" b="1" dirty="0" smtClean="0"/>
              <a:t>(duševní</a:t>
            </a:r>
            <a:r>
              <a:rPr lang="cs-CZ" dirty="0" smtClean="0"/>
              <a:t>), </a:t>
            </a:r>
            <a:endParaRPr lang="cs-CZ" dirty="0" smtClean="0"/>
          </a:p>
          <a:p>
            <a:r>
              <a:rPr lang="cs-CZ" b="1" dirty="0" smtClean="0"/>
              <a:t>sociální </a:t>
            </a:r>
            <a:r>
              <a:rPr lang="cs-CZ" b="1" dirty="0" smtClean="0"/>
              <a:t>(společenské) a </a:t>
            </a:r>
            <a:endParaRPr lang="cs-CZ" b="1" dirty="0" smtClean="0"/>
          </a:p>
          <a:p>
            <a:r>
              <a:rPr lang="cs-CZ" b="1" dirty="0" smtClean="0"/>
              <a:t>spirituální </a:t>
            </a:r>
            <a:r>
              <a:rPr lang="cs-CZ" b="1" dirty="0" smtClean="0"/>
              <a:t>(duchovní).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41" y="3404895"/>
            <a:ext cx="2565044" cy="33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ZAŘAZENÍ PSYCHOLOGIE DO SYSTÉMU VĚD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 teoretickým oborům patří</a:t>
            </a:r>
          </a:p>
          <a:p>
            <a:r>
              <a:rPr lang="cs-CZ" dirty="0" smtClean="0"/>
              <a:t>Obecná psychologie </a:t>
            </a:r>
          </a:p>
          <a:p>
            <a:r>
              <a:rPr lang="cs-CZ" dirty="0" smtClean="0"/>
              <a:t>Vývojová (ontogenetická) psychologie </a:t>
            </a:r>
          </a:p>
          <a:p>
            <a:r>
              <a:rPr lang="cs-CZ" dirty="0" smtClean="0"/>
              <a:t>Sociální psychologie </a:t>
            </a:r>
          </a:p>
          <a:p>
            <a:r>
              <a:rPr lang="cs-CZ" dirty="0" smtClean="0"/>
              <a:t>Psychologie osobnosti </a:t>
            </a:r>
          </a:p>
          <a:p>
            <a:pPr marL="0" indent="0">
              <a:buNone/>
            </a:pPr>
            <a:r>
              <a:rPr lang="cs-CZ" dirty="0" smtClean="0"/>
              <a:t>   Psychopatologie </a:t>
            </a:r>
          </a:p>
          <a:p>
            <a:r>
              <a:rPr lang="cs-CZ" dirty="0" smtClean="0"/>
              <a:t>Dějiny psychologie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52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Mezi aplikované obory psychologie patří: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Pedagogická psychologie </a:t>
            </a:r>
          </a:p>
          <a:p>
            <a:r>
              <a:rPr lang="cs-CZ" dirty="0" smtClean="0"/>
              <a:t>Psychologie práce </a:t>
            </a:r>
          </a:p>
          <a:p>
            <a:r>
              <a:rPr lang="cs-CZ" dirty="0" smtClean="0"/>
              <a:t>Psychologie řízení </a:t>
            </a:r>
          </a:p>
          <a:p>
            <a:r>
              <a:rPr lang="cs-CZ" dirty="0" smtClean="0"/>
              <a:t>Klinická </a:t>
            </a:r>
            <a:r>
              <a:rPr lang="cs-CZ" dirty="0" smtClean="0"/>
              <a:t>psychologie </a:t>
            </a:r>
          </a:p>
          <a:p>
            <a:r>
              <a:rPr lang="cs-CZ" dirty="0" smtClean="0"/>
              <a:t>Poradenská psychologie </a:t>
            </a:r>
          </a:p>
          <a:p>
            <a:r>
              <a:rPr lang="cs-CZ" dirty="0" smtClean="0"/>
              <a:t>Forenzní psychologie </a:t>
            </a:r>
          </a:p>
        </p:txBody>
      </p:sp>
    </p:spTree>
    <p:extLst>
      <p:ext uri="{BB962C8B-B14F-4D97-AF65-F5344CB8AC3E}">
        <p14:creationId xmlns:p14="http://schemas.microsoft.com/office/powerpoint/2010/main" val="165392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speciálním psychologickým oborům patří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1600"/>
            <a:ext cx="10685106" cy="532778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Psycholingvistka 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Studuje vzájemné vztahy mezi myšlením a řečí.</a:t>
            </a:r>
          </a:p>
          <a:p>
            <a:r>
              <a:rPr lang="cs-CZ" b="1" dirty="0" smtClean="0"/>
              <a:t>Psychofyziologie</a:t>
            </a:r>
          </a:p>
          <a:p>
            <a:pPr marL="0" indent="0">
              <a:buNone/>
            </a:pPr>
            <a:r>
              <a:rPr lang="cs-CZ" dirty="0" smtClean="0"/>
              <a:t>Zabývá se materiálním základem psychických jevů, především procesy centrálního nervového systému, které jsou základem psychických jevů, neuropsychologie apod.  </a:t>
            </a:r>
          </a:p>
          <a:p>
            <a:r>
              <a:rPr lang="cs-CZ" b="1" dirty="0" smtClean="0"/>
              <a:t>Zoopsychologie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Zkoumá psychiku zvířat na různých stupních vývoje, poskytuje materiál pro srovnávací komparativní psychologii srovnávající psychiku zvířat a lidí.</a:t>
            </a:r>
          </a:p>
          <a:p>
            <a:r>
              <a:rPr lang="cs-CZ" b="1" dirty="0" smtClean="0"/>
              <a:t>Psychofyzika </a:t>
            </a:r>
          </a:p>
          <a:p>
            <a:pPr marL="0" indent="0">
              <a:buNone/>
            </a:pPr>
            <a:r>
              <a:rPr lang="cs-CZ" dirty="0" smtClean="0"/>
              <a:t>Zkoumá vztahy mezi fyzikálními vlastnostmi podnětů a jejich počitkovými a vjemovými kvalitami</a:t>
            </a:r>
            <a:r>
              <a:rPr lang="cs-CZ" dirty="0" smtClean="0"/>
              <a:t>.</a:t>
            </a:r>
          </a:p>
          <a:p>
            <a:r>
              <a:rPr lang="cs-CZ" b="1" dirty="0" err="1" smtClean="0"/>
              <a:t>Biopsychologie</a:t>
            </a:r>
            <a:r>
              <a:rPr lang="cs-CZ" b="1" dirty="0" smtClean="0"/>
              <a:t> 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Shromažďuje poznatky o biologicko-fyziologické determinaci psychiky.</a:t>
            </a:r>
          </a:p>
          <a:p>
            <a:r>
              <a:rPr lang="cs-CZ" b="1" dirty="0" err="1" smtClean="0"/>
              <a:t>Farmakopsychologie</a:t>
            </a:r>
            <a:r>
              <a:rPr lang="cs-CZ" b="1" dirty="0" smtClean="0"/>
              <a:t> 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Sleduje účinky chemických látek a psychoaktivních látek na psychiku.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7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32" y="0"/>
            <a:ext cx="9892976" cy="74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0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ANALYTICKÁ PSYCHOLOGIE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Zakladatelem analytické psychologie </a:t>
            </a:r>
          </a:p>
          <a:p>
            <a:pPr marL="0" indent="0">
              <a:buNone/>
            </a:pPr>
            <a:r>
              <a:rPr lang="cs-CZ" dirty="0" smtClean="0"/>
              <a:t>i příslušného psychoterapeutického směru </a:t>
            </a:r>
          </a:p>
          <a:p>
            <a:pPr marL="0" indent="0">
              <a:buNone/>
            </a:pPr>
            <a:r>
              <a:rPr lang="cs-CZ" dirty="0" smtClean="0"/>
              <a:t>je švýcarský psycholog Carl Gustav Jung </a:t>
            </a:r>
          </a:p>
          <a:p>
            <a:pPr marL="0" indent="0">
              <a:buNone/>
            </a:pPr>
            <a:r>
              <a:rPr lang="cs-CZ" dirty="0" smtClean="0"/>
              <a:t>(1875-1961). </a:t>
            </a:r>
          </a:p>
          <a:p>
            <a:pPr marL="0" indent="0">
              <a:buNone/>
            </a:pPr>
            <a:r>
              <a:rPr lang="cs-CZ" dirty="0" smtClean="0"/>
              <a:t>Jeho přínos v psychologii spočívá </a:t>
            </a:r>
          </a:p>
          <a:p>
            <a:pPr marL="0" indent="0">
              <a:buNone/>
            </a:pPr>
            <a:r>
              <a:rPr lang="cs-CZ" dirty="0" smtClean="0"/>
              <a:t>v pochopení lidské psychiky na pozadí </a:t>
            </a:r>
          </a:p>
          <a:p>
            <a:pPr marL="0" indent="0">
              <a:buNone/>
            </a:pPr>
            <a:r>
              <a:rPr lang="cs-CZ" dirty="0" smtClean="0"/>
              <a:t>světa snů, umění, mytologie, náboženství </a:t>
            </a:r>
          </a:p>
          <a:p>
            <a:pPr marL="0" indent="0">
              <a:buNone/>
            </a:pPr>
            <a:r>
              <a:rPr lang="cs-CZ" dirty="0" smtClean="0"/>
              <a:t>a filosofie.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16" y="1027906"/>
            <a:ext cx="3858134" cy="57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Jung a Freud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určitém slova smyslu se hovoří o vztahu učitele a žáka, avšak spolupráci Junga s Freudem charakterizuje především důvěra a přátelství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20" y="2845579"/>
            <a:ext cx="3146335" cy="3881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27" y="2854071"/>
            <a:ext cx="2566896" cy="38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48" y="136784"/>
            <a:ext cx="6597189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569" y="25985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Jung a Milerová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Psychická realita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487" y="2623359"/>
            <a:ext cx="4664315" cy="24604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607" y="365125"/>
            <a:ext cx="3062393" cy="4104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930" y="2417244"/>
            <a:ext cx="4900613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641" y="171183"/>
            <a:ext cx="2770468" cy="35798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687" y="88754"/>
            <a:ext cx="2095500" cy="3495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121" y="365125"/>
            <a:ext cx="3153649" cy="44597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70" y="3751003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Předmět psychologie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Předmětem psychologie je vědecké studium chování a duševního života člověka v kontextu vnitřních a vnějších podmínek jeho existence.</a:t>
            </a:r>
          </a:p>
          <a:p>
            <a:r>
              <a:rPr lang="cs-CZ" dirty="0" smtClean="0"/>
              <a:t>Předmětem psychologie je také vědecké studium chování a prožívání, studium psychiky (psychických jevů).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96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37" y="365125"/>
            <a:ext cx="4738064" cy="26200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29" y="3132074"/>
            <a:ext cx="4917649" cy="34666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754" y="386103"/>
            <a:ext cx="5623609" cy="37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028" y="1690687"/>
            <a:ext cx="5769764" cy="40995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6" y="235112"/>
            <a:ext cx="4570529" cy="30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73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329</Words>
  <Application>Microsoft Office PowerPoint</Application>
  <PresentationFormat>Širokoúhlá obrazovka</PresentationFormat>
  <Paragraphs>53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Psychologie II </vt:lpstr>
      <vt:lpstr>ANALYTICKÁ PSYCHOLOGIE</vt:lpstr>
      <vt:lpstr>Jung a Freud</vt:lpstr>
      <vt:lpstr>Prezentace aplikace PowerPoint</vt:lpstr>
      <vt:lpstr>Jung a Milerová</vt:lpstr>
      <vt:lpstr>Prezentace aplikace PowerPoint</vt:lpstr>
      <vt:lpstr>Předmět psychologie</vt:lpstr>
      <vt:lpstr>Prezentace aplikace PowerPoint</vt:lpstr>
      <vt:lpstr>Prezentace aplikace PowerPoint</vt:lpstr>
      <vt:lpstr>Prezentace aplikace PowerPoint</vt:lpstr>
      <vt:lpstr>ZAŘAZENÍ PSYCHOLOGIE DO SYSTÉMU VĚD</vt:lpstr>
      <vt:lpstr>Mezi aplikované obory psychologie patří:  </vt:lpstr>
      <vt:lpstr>K speciálním psychologickým oborům patří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Psychologie II</dc:title>
  <dc:creator>buryova</dc:creator>
  <cp:lastModifiedBy>buryova</cp:lastModifiedBy>
  <cp:revision>10</cp:revision>
  <dcterms:created xsi:type="dcterms:W3CDTF">2022-03-10T09:40:05Z</dcterms:created>
  <dcterms:modified xsi:type="dcterms:W3CDTF">2024-02-27T08:31:45Z</dcterms:modified>
</cp:coreProperties>
</file>