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3" r:id="rId7"/>
    <p:sldId id="260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1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26EB0-9CDB-4339-99E4-989129C2C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0E2CF5-D002-40AE-AF4E-9A159FC89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CA2D0E-843E-42BA-9BF9-E862F590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736D0A-3423-46E1-BCBC-E3147F9C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287B45-2520-44D4-B3ED-16EC3235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438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A81FC-B27A-4DE7-8E68-1A5CC1EE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EF7E3D-82FB-4344-86D2-46673D4D6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79A805-10FA-4305-846C-1091DE789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7160E1-8DDF-4649-8804-CCA6605C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987DAC-73A4-41DE-8B6B-D459991B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77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03C1533-C140-48EA-8BCE-D47DCCFC0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EB3BD2-A645-4420-AFA8-6CB3EADD3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DA0C0E-C90A-44CA-A477-80FC95E35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90FD38-C2B2-4567-8E70-C39D18077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35D1B7-2D89-4C0A-A554-535F056D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78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261B6-BD5C-4CF7-BFC4-1435BE9C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56325A-D551-4DC3-B31A-E389121D0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F17798-4B03-4A75-A102-07A41EFA5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3A9E49-1411-410E-83CD-4483DCF34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B9D154-19A9-4D85-8292-7A0B28639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74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1A120-7E61-43C6-BD0A-D6BA7F65D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2BC6DA9-8D1F-43B0-B5DE-7879B9DB4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459EEE-67E4-4D58-99E9-17583EAA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E8BF2B-06C7-49F3-BA16-D78FAE71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C51726-7E39-4B05-A645-9E7CA1405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86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7884A-39BF-40E2-8825-E873BA9C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317E23-47BA-4E32-A378-6510FC40F5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E657975-0CC9-42B7-982C-6EB9FF0D7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704B24-BD95-42A2-B802-118A60AA8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C32CF6-BB9A-4078-AC0C-DAB76CEE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4B0C63-30B5-4570-A348-872E680BE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45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92142-1667-42E6-8F6D-C7C41B86C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BF5D5D5-B51A-479D-87F8-E345ADE3F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311BD5C-64E1-4A7E-B1E3-6765563E4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DEBA3E9-94F4-4D49-B60F-CF9BFA538D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9D13CDC-4D5A-4391-901C-B8AF02B89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3ABC530-0C5B-4EB9-9CF2-7009DB4E5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14B6730-6F12-4893-9B1B-375557DCE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1F467EB-DC9B-4E47-A6D9-A168BF45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35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6C933-B3BE-4ACE-BD21-4FAC4E9AC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6F0540-5CFC-4008-80A9-E07E8DCFE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28AE6E-EC70-4F37-BFDC-EF3E31C1E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85BF5C-4FF7-468A-B8AA-2926D4F34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44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CE5EEBE-1FDF-421E-8EC1-B484059D7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00FAD20-6473-4220-B601-1E2A2387E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010A73-F1EB-4C0B-8A50-39542F31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28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8E613-0120-47BD-8284-D28AC9968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036F3E-0025-488B-B26E-DA53689C9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B536FAF-2409-4066-B1EA-87B0E8D6B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1E91E5-A47D-42AF-B902-CC9E88B1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A08ECB-601A-4ACF-8D85-EE966D9F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524211-C2CC-4F71-ABD6-12BA3295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00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8A1E1-7B50-4473-9AD3-12244154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8CB848B-A89B-4A66-8DE6-805B8F6DB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8A14B4E-7AF0-4D43-8798-A866F7F62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66FF6A-7F19-442B-B152-101B20B66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3FA5CE-5BA0-4C74-9C76-CCBB2E91E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68610E-B0AD-4E38-9D4C-55F1F22B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74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flickr.com/photos/jurvetson/25215169297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4848689-CBF8-4E65-A3CE-9E2B82F7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2E69381-E350-4DEA-BF2B-4E3083CFB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B1EEC6-C271-4BB3-9B69-291D62E6D0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49E17-035D-4C26-BA11-969702F007BC}" type="datetimeFigureOut">
              <a:rPr lang="cs-CZ" smtClean="0"/>
              <a:t>08.01.2024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A7AADB-E727-4007-90F6-D506E5458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178BA4-B47C-4E30-AA05-F18AE2B15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51BF1-6F55-4F57-B57B-E98E20E9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56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jurvetson/25215169297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ircAruvnKk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647CGsuOVU" TargetMode="External"/><Relationship Id="rId2" Type="http://schemas.openxmlformats.org/officeDocument/2006/relationships/hyperlink" Target="https://www.youtube.com/watch?v=aircAruvnKk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o-HXZTepH4" TargetMode="External"/><Relationship Id="rId2" Type="http://schemas.openxmlformats.org/officeDocument/2006/relationships/hyperlink" Target="https://www.youtube.com/watch?v=QVuU2YCwHjw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zAQ36b9dzs" TargetMode="External"/><Relationship Id="rId2" Type="http://schemas.openxmlformats.org/officeDocument/2006/relationships/hyperlink" Target="https://www.youtube.com/watch?v=JhHMJCUmq2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169B794-093C-4E5E-B8A4-79B1ABF8F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19" y="263235"/>
            <a:ext cx="11984182" cy="1898073"/>
          </a:xfrm>
        </p:spPr>
        <p:txBody>
          <a:bodyPr>
            <a:noAutofit/>
          </a:bodyPr>
          <a:lstStyle/>
          <a:p>
            <a:r>
              <a:rPr lang="cs-CZ" sz="3600" dirty="0"/>
              <a:t>Poslední vývojové trendy v oblasti hardware (stanice a servery)</a:t>
            </a:r>
          </a:p>
          <a:p>
            <a:r>
              <a:rPr lang="cs-CZ" sz="3600" dirty="0"/>
              <a:t> a operačních systémů, </a:t>
            </a:r>
          </a:p>
          <a:p>
            <a:r>
              <a:rPr lang="cs-CZ" sz="3600" dirty="0"/>
              <a:t>mobilní prostředky informačních systémů, jejich přínosy a rizika</a:t>
            </a:r>
          </a:p>
          <a:p>
            <a:endParaRPr lang="cs-CZ" sz="3600" dirty="0"/>
          </a:p>
          <a:p>
            <a:r>
              <a:rPr lang="cs-CZ" sz="3600" dirty="0" err="1"/>
              <a:t>IoS</a:t>
            </a:r>
            <a:r>
              <a:rPr lang="cs-CZ" sz="3600" dirty="0"/>
              <a:t>, </a:t>
            </a:r>
            <a:r>
              <a:rPr lang="cs-CZ" sz="3600" dirty="0" err="1"/>
              <a:t>IoT</a:t>
            </a:r>
            <a:r>
              <a:rPr lang="cs-CZ" sz="3600" dirty="0"/>
              <a:t>. </a:t>
            </a:r>
            <a:r>
              <a:rPr lang="cs-CZ" sz="3600" dirty="0" err="1"/>
              <a:t>Industry</a:t>
            </a:r>
            <a:r>
              <a:rPr lang="cs-CZ" sz="3600" dirty="0"/>
              <a:t> 4.0</a:t>
            </a:r>
          </a:p>
          <a:p>
            <a:r>
              <a:rPr lang="cs-CZ" sz="3600" dirty="0"/>
              <a:t>chytrá domácnost</a:t>
            </a:r>
          </a:p>
          <a:p>
            <a:r>
              <a:rPr lang="cs-CZ" sz="3600" dirty="0"/>
              <a:t>kvantové počítače a vše kolem</a:t>
            </a:r>
          </a:p>
        </p:txBody>
      </p:sp>
    </p:spTree>
    <p:extLst>
      <p:ext uri="{BB962C8B-B14F-4D97-AF65-F5344CB8AC3E}">
        <p14:creationId xmlns:p14="http://schemas.microsoft.com/office/powerpoint/2010/main" val="90890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169B794-093C-4E5E-B8A4-79B1ABF8F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19" y="263235"/>
            <a:ext cx="11984182" cy="1898073"/>
          </a:xfrm>
        </p:spPr>
        <p:txBody>
          <a:bodyPr>
            <a:noAutofit/>
          </a:bodyPr>
          <a:lstStyle/>
          <a:p>
            <a:r>
              <a:rPr lang="cs-CZ" sz="4000" dirty="0" err="1"/>
              <a:t>Industry</a:t>
            </a:r>
            <a:r>
              <a:rPr lang="cs-CZ" sz="4000" dirty="0"/>
              <a:t> 4.0 (I4.0) se používá pro tři, vzájemně propojené a ovlivňující se faktory: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4000" dirty="0"/>
              <a:t>Digitalizaci a integraci jakéhokoli jednoduchého výrobně-obchodního vztahu až po digitalizaci a integraci komplexních propojených výrobně-obchodních řetězců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4000" dirty="0"/>
              <a:t>Digitalizaci produkce a nabídky služeb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4000" dirty="0"/>
              <a:t>Nové obchodní modely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2090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169B794-093C-4E5E-B8A4-79B1ABF8F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509" y="193963"/>
            <a:ext cx="11984182" cy="1898073"/>
          </a:xfrm>
        </p:spPr>
        <p:txBody>
          <a:bodyPr>
            <a:noAutofit/>
          </a:bodyPr>
          <a:lstStyle/>
          <a:p>
            <a:r>
              <a:rPr lang="cs-CZ" sz="3200" dirty="0"/>
              <a:t>Všechny tyto lidské aktivity jsou v současnosti vzájemně propojené množstvím komunikačních systémů.</a:t>
            </a:r>
          </a:p>
          <a:p>
            <a:r>
              <a:rPr lang="cs-CZ" sz="1000" dirty="0"/>
              <a:t> </a:t>
            </a:r>
          </a:p>
          <a:p>
            <a:pPr algn="l"/>
            <a:r>
              <a:rPr lang="cs-CZ" dirty="0"/>
              <a:t>Nejprogresivnější komunikační techniky jsou: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dirty="0"/>
              <a:t>Internet věcí (</a:t>
            </a:r>
            <a:r>
              <a:rPr lang="cs-CZ" dirty="0" err="1"/>
              <a:t>IoT</a:t>
            </a:r>
            <a:r>
              <a:rPr lang="cs-CZ" dirty="0"/>
              <a:t>),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dirty="0"/>
              <a:t>Internet služeb (</a:t>
            </a:r>
            <a:r>
              <a:rPr lang="cs-CZ" dirty="0" err="1"/>
              <a:t>IoS</a:t>
            </a:r>
            <a:r>
              <a:rPr lang="cs-CZ" dirty="0"/>
              <a:t>)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dirty="0"/>
              <a:t>Internet osob (</a:t>
            </a:r>
            <a:r>
              <a:rPr lang="cs-CZ" dirty="0" err="1"/>
              <a:t>IoP</a:t>
            </a:r>
            <a:r>
              <a:rPr lang="cs-CZ" dirty="0"/>
              <a:t>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dirty="0"/>
              <a:t>Internet všeho (</a:t>
            </a:r>
            <a:r>
              <a:rPr lang="cs-CZ" dirty="0" err="1"/>
              <a:t>IoE</a:t>
            </a:r>
            <a:r>
              <a:rPr lang="cs-CZ" dirty="0"/>
              <a:t>). </a:t>
            </a:r>
          </a:p>
          <a:p>
            <a:pPr algn="l"/>
            <a:r>
              <a:rPr lang="cs-CZ" dirty="0"/>
              <a:t>Internet věcí </a:t>
            </a:r>
            <a:r>
              <a:rPr lang="cs-CZ" dirty="0" err="1"/>
              <a:t>IoT</a:t>
            </a:r>
            <a:r>
              <a:rPr lang="cs-CZ" dirty="0"/>
              <a:t> se ještě člení na: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dirty="0"/>
              <a:t>komerční </a:t>
            </a:r>
            <a:r>
              <a:rPr lang="cs-CZ" dirty="0" err="1"/>
              <a:t>Commercial</a:t>
            </a:r>
            <a:r>
              <a:rPr lang="cs-CZ" dirty="0"/>
              <a:t> </a:t>
            </a:r>
            <a:r>
              <a:rPr lang="cs-CZ" dirty="0" err="1"/>
              <a:t>IoT</a:t>
            </a:r>
            <a:r>
              <a:rPr lang="cs-CZ" dirty="0"/>
              <a:t> (</a:t>
            </a:r>
            <a:r>
              <a:rPr lang="cs-CZ" dirty="0" err="1"/>
              <a:t>CIoT</a:t>
            </a:r>
            <a:r>
              <a:rPr lang="cs-CZ" dirty="0"/>
              <a:t>)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dirty="0"/>
              <a:t>tzv. </a:t>
            </a:r>
            <a:r>
              <a:rPr lang="cs-CZ" dirty="0" err="1"/>
              <a:t>Industry</a:t>
            </a:r>
            <a:r>
              <a:rPr lang="cs-CZ" dirty="0"/>
              <a:t> Internet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 (</a:t>
            </a:r>
            <a:r>
              <a:rPr lang="cs-CZ" dirty="0" err="1"/>
              <a:t>IIoT</a:t>
            </a:r>
            <a:r>
              <a:rPr lang="cs-CZ" dirty="0"/>
              <a:t>). 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4E88755-AEEC-4030-9106-83992362DAE9}"/>
              </a:ext>
            </a:extLst>
          </p:cNvPr>
          <p:cNvSpPr/>
          <p:nvPr/>
        </p:nvSpPr>
        <p:spPr>
          <a:xfrm>
            <a:off x="332509" y="5283322"/>
            <a:ext cx="4119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https://cs.wikipedia.org/wiki/Průmysl_4.0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7D83C4E-4714-48B1-8CF9-52945256E34C}"/>
              </a:ext>
            </a:extLst>
          </p:cNvPr>
          <p:cNvSpPr/>
          <p:nvPr/>
        </p:nvSpPr>
        <p:spPr>
          <a:xfrm>
            <a:off x="332509" y="5652654"/>
            <a:ext cx="10792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https://www.systemonline.cz/rizeni-vyroby/uvod-do-problematiky-a-zakladni-modely-industry-4.0.htm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96B5AB7-3900-4158-88A2-590625F0D94E}"/>
              </a:ext>
            </a:extLst>
          </p:cNvPr>
          <p:cNvSpPr/>
          <p:nvPr/>
        </p:nvSpPr>
        <p:spPr>
          <a:xfrm>
            <a:off x="332509" y="6021986"/>
            <a:ext cx="4210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https://cs.wikipedia.org/wiki/</a:t>
            </a:r>
            <a:r>
              <a:rPr lang="cs-CZ" dirty="0" err="1"/>
              <a:t>Internet_věcí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094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169B794-093C-4E5E-B8A4-79B1ABF8F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19" y="263235"/>
            <a:ext cx="11984182" cy="1468583"/>
          </a:xfrm>
        </p:spPr>
        <p:txBody>
          <a:bodyPr>
            <a:noAutofit/>
          </a:bodyPr>
          <a:lstStyle/>
          <a:p>
            <a:r>
              <a:rPr lang="cs-CZ" sz="3600" dirty="0"/>
              <a:t>SMART</a:t>
            </a:r>
          </a:p>
          <a:p>
            <a:r>
              <a:rPr lang="cs-CZ" b="1" dirty="0" err="1"/>
              <a:t>SmartHome</a:t>
            </a:r>
            <a:r>
              <a:rPr lang="cs-CZ" b="1" dirty="0"/>
              <a:t> - inteligentní domácnost</a:t>
            </a:r>
          </a:p>
          <a:p>
            <a:endParaRPr lang="cs-CZ" b="1" dirty="0"/>
          </a:p>
          <a:p>
            <a:r>
              <a:rPr lang="cs-CZ" b="1" dirty="0" err="1"/>
              <a:t>ZigBee</a:t>
            </a:r>
            <a:r>
              <a:rPr lang="cs-CZ" b="1" dirty="0"/>
              <a:t> a Z-</a:t>
            </a:r>
            <a:r>
              <a:rPr lang="cs-CZ" b="1" dirty="0" err="1"/>
              <a:t>Wave</a:t>
            </a:r>
            <a:endParaRPr lang="cs-CZ" b="1" dirty="0"/>
          </a:p>
          <a:p>
            <a:r>
              <a:rPr lang="cs-CZ" b="1" dirty="0"/>
              <a:t>Apple </a:t>
            </a:r>
            <a:r>
              <a:rPr lang="cs-CZ" b="1" dirty="0" err="1"/>
              <a:t>HomeKit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 </a:t>
            </a:r>
          </a:p>
          <a:p>
            <a:endParaRPr lang="cs-CZ" sz="36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75C9D4D-543D-4AED-825C-0A792D032582}"/>
              </a:ext>
            </a:extLst>
          </p:cNvPr>
          <p:cNvSpPr/>
          <p:nvPr/>
        </p:nvSpPr>
        <p:spPr>
          <a:xfrm>
            <a:off x="1911927" y="4262643"/>
            <a:ext cx="80494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https://www.alza.cz/smarthome-inteligentni-domacnost/18855843.htm</a:t>
            </a:r>
          </a:p>
        </p:txBody>
      </p:sp>
    </p:spTree>
    <p:extLst>
      <p:ext uri="{BB962C8B-B14F-4D97-AF65-F5344CB8AC3E}">
        <p14:creationId xmlns:p14="http://schemas.microsoft.com/office/powerpoint/2010/main" val="177070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169B794-093C-4E5E-B8A4-79B1ABF8F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19" y="263235"/>
            <a:ext cx="11984182" cy="1898073"/>
          </a:xfrm>
        </p:spPr>
        <p:txBody>
          <a:bodyPr>
            <a:noAutofit/>
          </a:bodyPr>
          <a:lstStyle/>
          <a:p>
            <a:r>
              <a:rPr lang="cs-CZ" sz="3600" dirty="0"/>
              <a:t>Umělá inteligence, </a:t>
            </a:r>
          </a:p>
          <a:p>
            <a:r>
              <a:rPr lang="cs-CZ" sz="3600" dirty="0"/>
              <a:t>Neuronové sítě</a:t>
            </a:r>
          </a:p>
          <a:p>
            <a:r>
              <a:rPr lang="cs-CZ" sz="3600" dirty="0">
                <a:hlinkClick r:id="rId2"/>
              </a:rPr>
              <a:t>https://www.youtube.com/watch?v=aircAruvnKk</a:t>
            </a:r>
            <a:endParaRPr lang="cs-CZ" sz="3600" dirty="0"/>
          </a:p>
          <a:p>
            <a:r>
              <a:rPr lang="cs-CZ" sz="3600" dirty="0"/>
              <a:t>https://www.youtube.com/watch?v=aircAruvnKk&amp;t=796s</a:t>
            </a:r>
          </a:p>
          <a:p>
            <a:r>
              <a:rPr lang="cs-CZ" sz="3600" dirty="0"/>
              <a:t>https://www.youtube.com/watch?v=zIkBYwdkuTk</a:t>
            </a:r>
          </a:p>
          <a:p>
            <a:r>
              <a:rPr lang="cs-CZ" sz="3600" dirty="0"/>
              <a:t>https://www.youtube.com/watch?v=w8yWXqWQYmU</a:t>
            </a:r>
          </a:p>
          <a:p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Konvoluce</a:t>
            </a:r>
          </a:p>
          <a:p>
            <a:r>
              <a:rPr lang="cs-CZ" sz="3600" dirty="0"/>
              <a:t>https://www.youtube.com/watch?v=KuXjwB4LzSA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4378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169B794-093C-4E5E-B8A4-79B1ABF8F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19" y="263235"/>
            <a:ext cx="11984182" cy="1898073"/>
          </a:xfrm>
        </p:spPr>
        <p:txBody>
          <a:bodyPr>
            <a:noAutofit/>
          </a:bodyPr>
          <a:lstStyle/>
          <a:p>
            <a:r>
              <a:rPr lang="cs-CZ" sz="3600" dirty="0"/>
              <a:t>Umělá inteligence, </a:t>
            </a:r>
          </a:p>
          <a:p>
            <a:r>
              <a:rPr lang="cs-CZ" sz="3600" dirty="0"/>
              <a:t>Neuronové sítě</a:t>
            </a:r>
          </a:p>
          <a:p>
            <a:r>
              <a:rPr lang="cs-CZ" sz="3600" dirty="0">
                <a:hlinkClick r:id="rId2"/>
              </a:rPr>
              <a:t>https://www.youtube.com/watch?v=aircAruvnKk</a:t>
            </a:r>
            <a:endParaRPr lang="cs-CZ" sz="3600" dirty="0"/>
          </a:p>
          <a:p>
            <a:r>
              <a:rPr lang="cs-CZ" sz="3600" dirty="0"/>
              <a:t>https://www.youtube.com/watch?v=aircAruvnKk&amp;t=796s</a:t>
            </a:r>
          </a:p>
          <a:p>
            <a:r>
              <a:rPr lang="cs-CZ" sz="3600" dirty="0"/>
              <a:t>https://www.youtube.com/watch?v=zIkBYwdkuTk</a:t>
            </a:r>
          </a:p>
          <a:p>
            <a:r>
              <a:rPr lang="cs-CZ" sz="3600" dirty="0"/>
              <a:t>Imaginární čísla x virtuální svět</a:t>
            </a:r>
          </a:p>
          <a:p>
            <a:r>
              <a:rPr lang="cs-CZ" sz="3600" dirty="0">
                <a:hlinkClick r:id="rId3"/>
              </a:rPr>
              <a:t>https://www.youtube.com/watch?v=T647CGsuOVU</a:t>
            </a:r>
            <a:endParaRPr lang="cs-CZ" sz="3600" dirty="0"/>
          </a:p>
          <a:p>
            <a:r>
              <a:rPr lang="cs-CZ" sz="3600" dirty="0"/>
              <a:t>https://www.youtube.com/watch?v=bIY6ahHVgqA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25275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169B794-093C-4E5E-B8A4-79B1ABF8F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19" y="263235"/>
            <a:ext cx="11984182" cy="1898073"/>
          </a:xfrm>
        </p:spPr>
        <p:txBody>
          <a:bodyPr>
            <a:noAutofit/>
          </a:bodyPr>
          <a:lstStyle/>
          <a:p>
            <a:r>
              <a:rPr lang="cs-CZ" sz="3600" dirty="0"/>
              <a:t>Vlnění, vlnění, vlnění, teorie strun</a:t>
            </a:r>
          </a:p>
          <a:p>
            <a:r>
              <a:rPr lang="cs-CZ" sz="3600" dirty="0">
                <a:hlinkClick r:id="rId2"/>
              </a:rPr>
              <a:t>https://www.youtube.com/watch?v=QVuU2YCwHjw</a:t>
            </a:r>
            <a:endParaRPr lang="cs-CZ" sz="3600" dirty="0"/>
          </a:p>
          <a:p>
            <a:r>
              <a:rPr lang="cs-CZ" sz="3600" dirty="0"/>
              <a:t>https://www.youtube.com/watch?v=1ENkP0h8nAg</a:t>
            </a:r>
          </a:p>
          <a:p>
            <a:endParaRPr lang="cs-CZ" sz="3600" dirty="0"/>
          </a:p>
          <a:p>
            <a:r>
              <a:rPr lang="cs-CZ" sz="3600" dirty="0"/>
              <a:t>Vlnění, vlnění, vlnění, teorie strun</a:t>
            </a:r>
          </a:p>
          <a:p>
            <a:r>
              <a:rPr lang="cs-CZ" sz="3600" dirty="0">
                <a:hlinkClick r:id="rId3"/>
              </a:rPr>
              <a:t>https://www.youtube.com/watch?v=ds0cmAV-Yek</a:t>
            </a:r>
          </a:p>
          <a:p>
            <a:r>
              <a:rPr lang="cs-CZ" sz="3600" dirty="0">
                <a:hlinkClick r:id="rId3"/>
              </a:rPr>
              <a:t>https://www.youtube.com/watch?v=Io-HXZTepH4</a:t>
            </a:r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Vlnění, vlnění, vlnění, Fourierova transformace</a:t>
            </a:r>
          </a:p>
          <a:p>
            <a:r>
              <a:rPr lang="cs-CZ" sz="3600" dirty="0"/>
              <a:t>https://www.youtube.com/watch?v=r18Gi8lSkfM</a:t>
            </a:r>
          </a:p>
          <a:p>
            <a:r>
              <a:rPr lang="cs-CZ" sz="3600" dirty="0"/>
              <a:t>http://ivankuckir.blogspot.com/2013/11/fourierova-transformace-srozumitelne.html</a:t>
            </a:r>
          </a:p>
        </p:txBody>
      </p:sp>
    </p:spTree>
    <p:extLst>
      <p:ext uri="{BB962C8B-B14F-4D97-AF65-F5344CB8AC3E}">
        <p14:creationId xmlns:p14="http://schemas.microsoft.com/office/powerpoint/2010/main" val="295112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169B794-093C-4E5E-B8A4-79B1ABF8F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19" y="263235"/>
            <a:ext cx="11984182" cy="1898073"/>
          </a:xfrm>
        </p:spPr>
        <p:txBody>
          <a:bodyPr>
            <a:noAutofit/>
          </a:bodyPr>
          <a:lstStyle/>
          <a:p>
            <a:r>
              <a:rPr lang="cs-CZ" sz="3600" dirty="0"/>
              <a:t>Kvantová mechanika</a:t>
            </a:r>
          </a:p>
          <a:p>
            <a:r>
              <a:rPr lang="cs-CZ" sz="3600" dirty="0"/>
              <a:t>https://www.youtube.com/watch?v=iVpXrbZ4bnU</a:t>
            </a:r>
          </a:p>
          <a:p>
            <a:r>
              <a:rPr lang="cs-CZ" sz="3600" dirty="0"/>
              <a:t>Kvantový počítač</a:t>
            </a:r>
          </a:p>
          <a:p>
            <a:r>
              <a:rPr lang="cs-CZ" sz="3600" dirty="0">
                <a:hlinkClick r:id="rId2"/>
              </a:rPr>
              <a:t>https://www.youtube.com/watch?v=JhHMJCUmq28</a:t>
            </a:r>
            <a:endParaRPr lang="cs-CZ" sz="3600" dirty="0"/>
          </a:p>
          <a:p>
            <a:r>
              <a:rPr lang="cs-CZ" sz="3600" dirty="0">
                <a:hlinkClick r:id="rId3"/>
              </a:rPr>
              <a:t>https://www.youtube.com/watch?v=SzAQ36b9dzs</a:t>
            </a:r>
            <a:endParaRPr lang="cs-CZ" sz="3600" dirty="0"/>
          </a:p>
          <a:p>
            <a:r>
              <a:rPr lang="cs-CZ" sz="3600" dirty="0"/>
              <a:t>https://www.youtube.com/watch?v=U7Z_TIw9InA</a:t>
            </a:r>
          </a:p>
          <a:p>
            <a:endParaRPr lang="cs-CZ" sz="3600" dirty="0"/>
          </a:p>
          <a:p>
            <a:r>
              <a:rPr lang="cs-CZ" sz="3600" dirty="0" err="1"/>
              <a:t>Qubit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871917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519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B.</dc:creator>
  <cp:lastModifiedBy>Josef Botlík</cp:lastModifiedBy>
  <cp:revision>25</cp:revision>
  <dcterms:created xsi:type="dcterms:W3CDTF">2020-02-24T05:28:25Z</dcterms:created>
  <dcterms:modified xsi:type="dcterms:W3CDTF">2024-01-08T18:48:15Z</dcterms:modified>
</cp:coreProperties>
</file>