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4" r:id="rId4"/>
    <p:sldId id="259" r:id="rId5"/>
    <p:sldId id="267" r:id="rId6"/>
    <p:sldId id="260" r:id="rId7"/>
    <p:sldId id="265" r:id="rId8"/>
    <p:sldId id="266" r:id="rId9"/>
    <p:sldId id="262" r:id="rId10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54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02.02.2024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81932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56597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36653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47860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41131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69591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0880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s.slu.cz/auth/el/opf/leto2023/INMBPISS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kovcawwVpOiG3mLpOm8N40MkTaZNSEbOJfIbS53DLW4/edit?usp=sharin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616624" cy="2736304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systémy ve veřejné správě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INM/BPISS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pt-BR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</a:t>
            </a: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ní informace </a:t>
            </a:r>
            <a:r>
              <a:rPr lang="pt-BR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požadavky na absolvování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96044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 do teorie informačních systémů / </a:t>
            </a:r>
            <a:r>
              <a:rPr lang="cs-CZ" sz="16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Požadavky absolvování kurzu</a:t>
            </a: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Státní informační politika a koncepce</a:t>
            </a: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systémy ve veřejné správě/ </a:t>
            </a:r>
            <a:r>
              <a:rPr lang="cs-CZ" sz="16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seminárních prací</a:t>
            </a: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 registry/ </a:t>
            </a:r>
            <a:r>
              <a:rPr lang="cs-CZ" sz="16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seminárních prací</a:t>
            </a:r>
          </a:p>
          <a:p>
            <a:pPr>
              <a:buFont typeface="+mj-lt"/>
              <a:buAutoNum type="arabicParenR"/>
            </a:pPr>
            <a:r>
              <a:rPr 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Agendové</a:t>
            </a: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systémy/ </a:t>
            </a:r>
            <a:r>
              <a:rPr lang="cs-CZ" sz="16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seminárních prací</a:t>
            </a: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</a:t>
            </a:r>
            <a:r>
              <a:rPr 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government</a:t>
            </a: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cs-CZ" sz="16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seminárních prací</a:t>
            </a: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Přístupnost webu / </a:t>
            </a:r>
            <a:r>
              <a:rPr lang="cs-CZ" sz="16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seminárních prací</a:t>
            </a: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Provozní systémy / </a:t>
            </a:r>
            <a:r>
              <a:rPr lang="cs-CZ" sz="16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seminárních prací</a:t>
            </a: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Geografické informační systémy / </a:t>
            </a:r>
            <a:r>
              <a:rPr lang="cs-CZ" sz="16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seminárních prací</a:t>
            </a: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Bezpečnost / </a:t>
            </a:r>
            <a:r>
              <a:rPr lang="cs-CZ" sz="16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seminárních prací</a:t>
            </a: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systémy EU / </a:t>
            </a:r>
            <a:r>
              <a:rPr lang="cs-CZ" sz="16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seminárních prací</a:t>
            </a: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ISVS Slovensko a Estonsko / </a:t>
            </a:r>
            <a:r>
              <a:rPr lang="cs-CZ" sz="16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seminárních prací</a:t>
            </a: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Moderní trendy / </a:t>
            </a:r>
            <a:r>
              <a:rPr lang="cs-CZ" sz="16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seminárních prací</a:t>
            </a:r>
          </a:p>
          <a:p>
            <a:pPr>
              <a:buFont typeface="+mj-lt"/>
              <a:buAutoNum type="arabicParenR"/>
            </a:pPr>
            <a:endParaRPr lang="cs-CZ" sz="1600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Harmonogram výuky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Veškeré studijní materiály jsou dostupné v IS SU: 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https://is.slu.cz/auth/el/opf/leto2024/INMBPISS/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Výukové materiály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827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88843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minimálně 50% účast na seminářích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zpracování samostatných i týmových úkolů na seminářích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zapojení do diskuse na seminářích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seminární práce na semináři</a:t>
            </a:r>
          </a:p>
          <a:p>
            <a:pPr marL="0" indent="0">
              <a:buNone/>
            </a:pPr>
            <a:endParaRPr lang="cs-CZ" altLang="cs-CZ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Docházka, aktivní účast na seminářích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300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88843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průběhu semestru:</a:t>
            </a:r>
          </a:p>
          <a:p>
            <a:pPr lvl="1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zpracování úkolů a diskuse dle zadání na seminářích: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30 bodů </a:t>
            </a:r>
          </a:p>
          <a:p>
            <a:pPr lvl="1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seminární práce na semináři: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30 bodů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průběhu zkouškového období:</a:t>
            </a:r>
          </a:p>
          <a:p>
            <a:pPr lvl="1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zkouška na fakultě formou online testu přes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ISu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40 bodů</a:t>
            </a:r>
          </a:p>
          <a:p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Celkem maximálně: 100 bodů</a:t>
            </a: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Požadované minimum: 60 bodů</a:t>
            </a:r>
          </a:p>
          <a:p>
            <a:pPr marL="0" indent="0">
              <a:buNone/>
            </a:pPr>
            <a:r>
              <a:rPr lang="pt-BR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Hodnocení: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  94 -100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  85 - 93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  77 - 84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   69 – 76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  60 - 68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pt-BR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   0 - 59.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Hodnocení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9324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Volba tématu seminární práce a datum prezentace na semináři zde: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https://docs.google.com/spreadsheets/d/1kovcawwVpOiG3mLpOm8N40MkTaZNSEbOJfIbS53DLW4/edit?usp=sharing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 prezentací na semináři je nutné prezentaci nahrát do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Odevzdávárny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ISu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názvem souboru podle příjmení studenta.</a:t>
            </a:r>
          </a:p>
          <a:p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pt-BR" b="1" dirty="0"/>
              <a:t>Prezentace seminární práce na semináři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890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bude zpracována jednotlivcem v PowerPointu v rozsahu minimálně 15 snímků dle šablony dostupné v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ISu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bude trvat 10-15 minut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bude obsahovat obrázky/grafy nebo tabulky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bude obsahovat seznam použitých zdrojů</a:t>
            </a:r>
          </a:p>
          <a:p>
            <a:pPr marL="0" indent="0">
              <a:buNone/>
            </a:pP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bude mít následující strukturu: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Teoretická část práce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Praktická část práce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Vlastní zhodnocení 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Závěr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pt-BR" b="1" dirty="0"/>
              <a:t>Prezentace seminární práce na semináři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86951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vypsaných termínech proběhne zkouška na fakultě formou online testu v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ISu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každý student se musí na zkoušce prokázat průkazem studenta OPF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 je obsahově z přednášek číslo 1-12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celkem bude mít test 15 otázek typu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5 otázek typu ano-ne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každá správně zodpovězená otázka je za 2 body</a:t>
            </a:r>
          </a:p>
          <a:p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Zkouška na fakultě formou online testu v </a:t>
            </a:r>
            <a:r>
              <a:rPr lang="cs-CZ" b="1" dirty="0" err="1"/>
              <a:t>ISu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95930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600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Ph.D.</a:t>
            </a: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dolak@opf.slu.cz</a:t>
            </a: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A405</a:t>
            </a:r>
          </a:p>
          <a:p>
            <a:pPr marL="0" indent="0">
              <a:buNone/>
            </a:pP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Konzultační hodiny pro období výuky LS 2024 po předchozí </a:t>
            </a:r>
            <a:r>
              <a:rPr lang="cs-CZ" altLang="cs-CZ" sz="16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domluvě emailem: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Úterý: 14:00-15:30 a 16:30-18:00 </a:t>
            </a:r>
          </a:p>
          <a:p>
            <a:pPr marL="0" indent="0">
              <a:buNone/>
            </a:pPr>
            <a:endParaRPr lang="cs-CZ" altLang="cs-CZ" sz="1600" u="sng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Kontakty a způsob komunikace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884371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2730</TotalTime>
  <Words>470</Words>
  <Application>Microsoft Office PowerPoint</Application>
  <PresentationFormat>Předvádění na obrazovce (16:9)</PresentationFormat>
  <Paragraphs>76</Paragraphs>
  <Slides>9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Enriqueta</vt:lpstr>
      <vt:lpstr>Times New Roman</vt:lpstr>
      <vt:lpstr>SLU</vt:lpstr>
      <vt:lpstr>Informační systémy ve veřejné správě INM/BPISS </vt:lpstr>
      <vt:lpstr>Harmonogram výuky</vt:lpstr>
      <vt:lpstr>Výukové materiály</vt:lpstr>
      <vt:lpstr>Docházka, aktivní účast na seminářích </vt:lpstr>
      <vt:lpstr>Hodnocení</vt:lpstr>
      <vt:lpstr>Prezentace seminární práce na semináři</vt:lpstr>
      <vt:lpstr>Prezentace seminární práce na semináři</vt:lpstr>
      <vt:lpstr>Zkouška na fakultě formou online testu v ISu</vt:lpstr>
      <vt:lpstr>Kontakty a způsob komunikace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Radim Dolák</cp:lastModifiedBy>
  <cp:revision>159</cp:revision>
  <dcterms:created xsi:type="dcterms:W3CDTF">2016-07-06T15:42:34Z</dcterms:created>
  <dcterms:modified xsi:type="dcterms:W3CDTF">2024-02-02T10:27:41Z</dcterms:modified>
</cp:coreProperties>
</file>