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178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463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okport.cz/uvod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ooks.google.cz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government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vcr.cz/clanek/verejna-sprava-947101.aspx?q=Y2hudW09MQ%3d%3d" TargetMode="External"/><Relationship Id="rId5" Type="http://schemas.openxmlformats.org/officeDocument/2006/relationships/hyperlink" Target="https://www.vssp.slu.cz/" TargetMode="External"/><Relationship Id="rId4" Type="http://schemas.openxmlformats.org/officeDocument/2006/relationships/hyperlink" Target="https://www.moderniobec.cz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vs.cz/archiv.asp?ru=1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sss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736304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INM/BPISS_BPISV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INM/BKISS_BKISV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pro seminární práce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Bookport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https://www.bookport.cz/uvod/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cs-CZ" altLang="cs-CZ" sz="16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Books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https://books.google.cz/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pro seminární práce - knihy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Časopis </a:t>
            </a:r>
            <a:r>
              <a:rPr lang="cs-CZ" altLang="cs-CZ" sz="16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egovernment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https://www.egovernment.cz/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Časopis moderní obec</a:t>
            </a: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https://www.moderniobec.cz/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Časopis veřejná správa a sociální politika</a:t>
            </a: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https://www.vssp.slu.cz/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Časopis veřejná správa</a:t>
            </a: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https://www.mvcr.cz/clanek/verejna-sprava-947101.aspx?q=Y2hudW09MQ%3d%3d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pro seminární práce - časopisy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103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Deník veřejné správy</a:t>
            </a: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http://www.dvs.cz/archiv.asp?ru=13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Konference ISSS</a:t>
            </a:r>
          </a:p>
          <a:p>
            <a:pPr marL="0" indent="0">
              <a:buNone/>
            </a:pPr>
            <a:r>
              <a:rPr lang="cs-CZ" altLang="cs-CZ" sz="16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https://www.isss.cz/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pro seminární práce – www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3913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2694</TotalTime>
  <Words>162</Words>
  <Application>Microsoft Office PowerPoint</Application>
  <PresentationFormat>Předvádění na obrazovce (16:9)</PresentationFormat>
  <Paragraphs>32</Paragraphs>
  <Slides>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Enriqueta</vt:lpstr>
      <vt:lpstr>Times New Roman</vt:lpstr>
      <vt:lpstr>SLU</vt:lpstr>
      <vt:lpstr>Informační systémy ve veřejné správě INM/BPISS_BPISV INM/BKISS_BKISV </vt:lpstr>
      <vt:lpstr>Zdroje pro seminární práce - knihy</vt:lpstr>
      <vt:lpstr>Zdroje pro seminární práce - časopisy</vt:lpstr>
      <vt:lpstr>Zdroje pro seminární práce – www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148</cp:revision>
  <dcterms:created xsi:type="dcterms:W3CDTF">2016-07-06T15:42:34Z</dcterms:created>
  <dcterms:modified xsi:type="dcterms:W3CDTF">2022-02-19T12:16:46Z</dcterms:modified>
</cp:coreProperties>
</file>