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7" r:id="rId3"/>
    <p:sldId id="322" r:id="rId4"/>
    <p:sldId id="339" r:id="rId5"/>
    <p:sldId id="277" r:id="rId6"/>
    <p:sldId id="335" r:id="rId7"/>
    <p:sldId id="336" r:id="rId8"/>
    <p:sldId id="324" r:id="rId9"/>
    <p:sldId id="323" r:id="rId10"/>
    <p:sldId id="328" r:id="rId11"/>
    <p:sldId id="329" r:id="rId12"/>
    <p:sldId id="330" r:id="rId13"/>
    <p:sldId id="327" r:id="rId14"/>
    <p:sldId id="282" r:id="rId15"/>
    <p:sldId id="332" r:id="rId16"/>
    <p:sldId id="325" r:id="rId17"/>
    <p:sldId id="331" r:id="rId18"/>
    <p:sldId id="326" r:id="rId19"/>
    <p:sldId id="295" r:id="rId20"/>
    <p:sldId id="334" r:id="rId21"/>
    <p:sldId id="337" r:id="rId22"/>
    <p:sldId id="338" r:id="rId23"/>
    <p:sldId id="284" r:id="rId24"/>
    <p:sldId id="316" r:id="rId25"/>
    <p:sldId id="296" r:id="rId26"/>
    <p:sldId id="340" r:id="rId27"/>
    <p:sldId id="341" r:id="rId28"/>
    <p:sldId id="342" r:id="rId29"/>
    <p:sldId id="343" r:id="rId30"/>
    <p:sldId id="344" r:id="rId31"/>
    <p:sldId id="263" r:id="rId32"/>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8A431D-8153-4EB1-B996-B0FF7546F3B8}" v="11" dt="2024-04-01T20:29:48.101"/>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528" autoAdjust="0"/>
  </p:normalViewPr>
  <p:slideViewPr>
    <p:cSldViewPr>
      <p:cViewPr varScale="1">
        <p:scale>
          <a:sx n="94" d="100"/>
          <a:sy n="94" d="100"/>
        </p:scale>
        <p:origin x="3714"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Halaška" userId="cb557ec6-e0e1-4a0a-936e-46d8b3c92521" providerId="ADAL" clId="{C8A7F2F8-684D-4823-8D5E-7B7DA8355D87}"/>
    <pc:docChg chg="undo custSel addSld delSld modSld sldOrd">
      <pc:chgData name="Michal Halaška" userId="cb557ec6-e0e1-4a0a-936e-46d8b3c92521" providerId="ADAL" clId="{C8A7F2F8-684D-4823-8D5E-7B7DA8355D87}" dt="2024-03-03T22:10:57.491" v="4116"/>
      <pc:docMkLst>
        <pc:docMk/>
      </pc:docMkLst>
      <pc:sldChg chg="modSp mod">
        <pc:chgData name="Michal Halaška" userId="cb557ec6-e0e1-4a0a-936e-46d8b3c92521" providerId="ADAL" clId="{C8A7F2F8-684D-4823-8D5E-7B7DA8355D87}" dt="2024-03-03T18:11:38.398" v="43" actId="20577"/>
        <pc:sldMkLst>
          <pc:docMk/>
          <pc:sldMk cId="280633465" sldId="256"/>
        </pc:sldMkLst>
        <pc:spChg chg="mod">
          <ac:chgData name="Michal Halaška" userId="cb557ec6-e0e1-4a0a-936e-46d8b3c92521" providerId="ADAL" clId="{C8A7F2F8-684D-4823-8D5E-7B7DA8355D87}" dt="2024-03-03T18:11:28.314" v="8" actId="20577"/>
          <ac:spMkLst>
            <pc:docMk/>
            <pc:sldMk cId="280633465" sldId="256"/>
            <ac:spMk id="2" creationId="{00000000-0000-0000-0000-000000000000}"/>
          </ac:spMkLst>
        </pc:spChg>
        <pc:spChg chg="mod">
          <ac:chgData name="Michal Halaška" userId="cb557ec6-e0e1-4a0a-936e-46d8b3c92521" providerId="ADAL" clId="{C8A7F2F8-684D-4823-8D5E-7B7DA8355D87}" dt="2024-03-03T18:11:38.398" v="43" actId="20577"/>
          <ac:spMkLst>
            <pc:docMk/>
            <pc:sldMk cId="280633465" sldId="256"/>
            <ac:spMk id="3" creationId="{00000000-0000-0000-0000-000000000000}"/>
          </ac:spMkLst>
        </pc:spChg>
      </pc:sldChg>
      <pc:sldChg chg="modSp del mod">
        <pc:chgData name="Michal Halaška" userId="cb557ec6-e0e1-4a0a-936e-46d8b3c92521" providerId="ADAL" clId="{C8A7F2F8-684D-4823-8D5E-7B7DA8355D87}" dt="2024-03-03T18:15:34.971" v="157" actId="2696"/>
        <pc:sldMkLst>
          <pc:docMk/>
          <pc:sldMk cId="2997543792" sldId="257"/>
        </pc:sldMkLst>
        <pc:spChg chg="mod">
          <ac:chgData name="Michal Halaška" userId="cb557ec6-e0e1-4a0a-936e-46d8b3c92521" providerId="ADAL" clId="{C8A7F2F8-684D-4823-8D5E-7B7DA8355D87}" dt="2024-03-03T18:14:21.523" v="148" actId="20577"/>
          <ac:spMkLst>
            <pc:docMk/>
            <pc:sldMk cId="2997543792" sldId="257"/>
            <ac:spMk id="3" creationId="{00000000-0000-0000-0000-000000000000}"/>
          </ac:spMkLst>
        </pc:spChg>
        <pc:spChg chg="mod">
          <ac:chgData name="Michal Halaška" userId="cb557ec6-e0e1-4a0a-936e-46d8b3c92521" providerId="ADAL" clId="{C8A7F2F8-684D-4823-8D5E-7B7DA8355D87}" dt="2024-03-03T18:13:54.861" v="59" actId="20577"/>
          <ac:spMkLst>
            <pc:docMk/>
            <pc:sldMk cId="2997543792" sldId="257"/>
            <ac:spMk id="6" creationId="{00000000-0000-0000-0000-000000000000}"/>
          </ac:spMkLst>
        </pc:spChg>
      </pc:sldChg>
      <pc:sldChg chg="modSp mod">
        <pc:chgData name="Michal Halaška" userId="cb557ec6-e0e1-4a0a-936e-46d8b3c92521" providerId="ADAL" clId="{C8A7F2F8-684D-4823-8D5E-7B7DA8355D87}" dt="2024-03-03T19:14:18.303" v="2130" actId="6549"/>
        <pc:sldMkLst>
          <pc:docMk/>
          <pc:sldMk cId="3469144025" sldId="277"/>
        </pc:sldMkLst>
        <pc:spChg chg="mod">
          <ac:chgData name="Michal Halaška" userId="cb557ec6-e0e1-4a0a-936e-46d8b3c92521" providerId="ADAL" clId="{C8A7F2F8-684D-4823-8D5E-7B7DA8355D87}" dt="2024-03-03T19:14:18.303" v="2130" actId="6549"/>
          <ac:spMkLst>
            <pc:docMk/>
            <pc:sldMk cId="3469144025" sldId="277"/>
            <ac:spMk id="5" creationId="{00000000-0000-0000-0000-000000000000}"/>
          </ac:spMkLst>
        </pc:spChg>
        <pc:spChg chg="mod">
          <ac:chgData name="Michal Halaška" userId="cb557ec6-e0e1-4a0a-936e-46d8b3c92521" providerId="ADAL" clId="{C8A7F2F8-684D-4823-8D5E-7B7DA8355D87}" dt="2024-03-03T18:44:06.754" v="446" actId="20577"/>
          <ac:spMkLst>
            <pc:docMk/>
            <pc:sldMk cId="3469144025" sldId="277"/>
            <ac:spMk id="6" creationId="{00000000-0000-0000-0000-000000000000}"/>
          </ac:spMkLst>
        </pc:spChg>
      </pc:sldChg>
      <pc:sldChg chg="delSp modSp mod">
        <pc:chgData name="Michal Halaška" userId="cb557ec6-e0e1-4a0a-936e-46d8b3c92521" providerId="ADAL" clId="{C8A7F2F8-684D-4823-8D5E-7B7DA8355D87}" dt="2024-03-03T19:07:35.621" v="1822" actId="20577"/>
        <pc:sldMkLst>
          <pc:docMk/>
          <pc:sldMk cId="1721649088" sldId="280"/>
        </pc:sldMkLst>
        <pc:spChg chg="mod">
          <ac:chgData name="Michal Halaška" userId="cb557ec6-e0e1-4a0a-936e-46d8b3c92521" providerId="ADAL" clId="{C8A7F2F8-684D-4823-8D5E-7B7DA8355D87}" dt="2024-03-03T19:07:35.621" v="1822" actId="20577"/>
          <ac:spMkLst>
            <pc:docMk/>
            <pc:sldMk cId="1721649088" sldId="280"/>
            <ac:spMk id="5" creationId="{00000000-0000-0000-0000-000000000000}"/>
          </ac:spMkLst>
        </pc:spChg>
        <pc:spChg chg="mod">
          <ac:chgData name="Michal Halaška" userId="cb557ec6-e0e1-4a0a-936e-46d8b3c92521" providerId="ADAL" clId="{C8A7F2F8-684D-4823-8D5E-7B7DA8355D87}" dt="2024-03-03T19:06:21.077" v="1731" actId="20577"/>
          <ac:spMkLst>
            <pc:docMk/>
            <pc:sldMk cId="1721649088" sldId="280"/>
            <ac:spMk id="6" creationId="{00000000-0000-0000-0000-000000000000}"/>
          </ac:spMkLst>
        </pc:spChg>
        <pc:picChg chg="del">
          <ac:chgData name="Michal Halaška" userId="cb557ec6-e0e1-4a0a-936e-46d8b3c92521" providerId="ADAL" clId="{C8A7F2F8-684D-4823-8D5E-7B7DA8355D87}" dt="2024-03-03T18:55:27.454" v="956" actId="478"/>
          <ac:picMkLst>
            <pc:docMk/>
            <pc:sldMk cId="1721649088" sldId="280"/>
            <ac:picMk id="2050" creationId="{00000000-0000-0000-0000-000000000000}"/>
          </ac:picMkLst>
        </pc:picChg>
        <pc:picChg chg="del">
          <ac:chgData name="Michal Halaška" userId="cb557ec6-e0e1-4a0a-936e-46d8b3c92521" providerId="ADAL" clId="{C8A7F2F8-684D-4823-8D5E-7B7DA8355D87}" dt="2024-03-03T18:55:27.857" v="957" actId="478"/>
          <ac:picMkLst>
            <pc:docMk/>
            <pc:sldMk cId="1721649088" sldId="280"/>
            <ac:picMk id="2052" creationId="{00000000-0000-0000-0000-000000000000}"/>
          </ac:picMkLst>
        </pc:picChg>
      </pc:sldChg>
      <pc:sldChg chg="delSp modSp mod modNotesTx">
        <pc:chgData name="Michal Halaška" userId="cb557ec6-e0e1-4a0a-936e-46d8b3c92521" providerId="ADAL" clId="{C8A7F2F8-684D-4823-8D5E-7B7DA8355D87}" dt="2024-03-03T20:57:38.676" v="2755" actId="108"/>
        <pc:sldMkLst>
          <pc:docMk/>
          <pc:sldMk cId="763595130" sldId="281"/>
        </pc:sldMkLst>
        <pc:spChg chg="mod">
          <ac:chgData name="Michal Halaška" userId="cb557ec6-e0e1-4a0a-936e-46d8b3c92521" providerId="ADAL" clId="{C8A7F2F8-684D-4823-8D5E-7B7DA8355D87}" dt="2024-03-03T20:57:38.676" v="2755" actId="108"/>
          <ac:spMkLst>
            <pc:docMk/>
            <pc:sldMk cId="763595130" sldId="281"/>
            <ac:spMk id="5" creationId="{00000000-0000-0000-0000-000000000000}"/>
          </ac:spMkLst>
        </pc:spChg>
        <pc:spChg chg="mod">
          <ac:chgData name="Michal Halaška" userId="cb557ec6-e0e1-4a0a-936e-46d8b3c92521" providerId="ADAL" clId="{C8A7F2F8-684D-4823-8D5E-7B7DA8355D87}" dt="2024-03-03T20:45:18.329" v="2213" actId="20577"/>
          <ac:spMkLst>
            <pc:docMk/>
            <pc:sldMk cId="763595130" sldId="281"/>
            <ac:spMk id="6" creationId="{00000000-0000-0000-0000-000000000000}"/>
          </ac:spMkLst>
        </pc:spChg>
        <pc:picChg chg="del">
          <ac:chgData name="Michal Halaška" userId="cb557ec6-e0e1-4a0a-936e-46d8b3c92521" providerId="ADAL" clId="{C8A7F2F8-684D-4823-8D5E-7B7DA8355D87}" dt="2024-03-03T19:01:50.740" v="1309" actId="478"/>
          <ac:picMkLst>
            <pc:docMk/>
            <pc:sldMk cId="763595130" sldId="281"/>
            <ac:picMk id="3074" creationId="{00000000-0000-0000-0000-000000000000}"/>
          </ac:picMkLst>
        </pc:picChg>
        <pc:picChg chg="del">
          <ac:chgData name="Michal Halaška" userId="cb557ec6-e0e1-4a0a-936e-46d8b3c92521" providerId="ADAL" clId="{C8A7F2F8-684D-4823-8D5E-7B7DA8355D87}" dt="2024-03-03T19:01:52.470" v="1310" actId="478"/>
          <ac:picMkLst>
            <pc:docMk/>
            <pc:sldMk cId="763595130" sldId="281"/>
            <ac:picMk id="3076" creationId="{00000000-0000-0000-0000-000000000000}"/>
          </ac:picMkLst>
        </pc:picChg>
      </pc:sldChg>
      <pc:sldChg chg="addSp delSp modSp mod">
        <pc:chgData name="Michal Halaška" userId="cb557ec6-e0e1-4a0a-936e-46d8b3c92521" providerId="ADAL" clId="{C8A7F2F8-684D-4823-8D5E-7B7DA8355D87}" dt="2024-03-03T20:55:50.623" v="2631" actId="20577"/>
        <pc:sldMkLst>
          <pc:docMk/>
          <pc:sldMk cId="3355701365" sldId="282"/>
        </pc:sldMkLst>
        <pc:spChg chg="add mod">
          <ac:chgData name="Michal Halaška" userId="cb557ec6-e0e1-4a0a-936e-46d8b3c92521" providerId="ADAL" clId="{C8A7F2F8-684D-4823-8D5E-7B7DA8355D87}" dt="2024-03-03T20:52:56.816" v="2607" actId="14100"/>
          <ac:spMkLst>
            <pc:docMk/>
            <pc:sldMk cId="3355701365" sldId="282"/>
            <ac:spMk id="2" creationId="{490FE3B0-8376-AC5E-56E7-0BEBCABC8CFF}"/>
          </ac:spMkLst>
        </pc:spChg>
        <pc:spChg chg="add del">
          <ac:chgData name="Michal Halaška" userId="cb557ec6-e0e1-4a0a-936e-46d8b3c92521" providerId="ADAL" clId="{C8A7F2F8-684D-4823-8D5E-7B7DA8355D87}" dt="2024-03-03T20:53:28.578" v="2610" actId="478"/>
          <ac:spMkLst>
            <pc:docMk/>
            <pc:sldMk cId="3355701365" sldId="282"/>
            <ac:spMk id="3" creationId="{28E7BF20-29F7-B103-26B0-ED019ED69DB4}"/>
          </ac:spMkLst>
        </pc:spChg>
        <pc:spChg chg="add del mod">
          <ac:chgData name="Michal Halaška" userId="cb557ec6-e0e1-4a0a-936e-46d8b3c92521" providerId="ADAL" clId="{C8A7F2F8-684D-4823-8D5E-7B7DA8355D87}" dt="2024-03-03T20:53:28.578" v="2610" actId="478"/>
          <ac:spMkLst>
            <pc:docMk/>
            <pc:sldMk cId="3355701365" sldId="282"/>
            <ac:spMk id="5" creationId="{00000000-0000-0000-0000-000000000000}"/>
          </ac:spMkLst>
        </pc:spChg>
        <pc:spChg chg="mod">
          <ac:chgData name="Michal Halaška" userId="cb557ec6-e0e1-4a0a-936e-46d8b3c92521" providerId="ADAL" clId="{C8A7F2F8-684D-4823-8D5E-7B7DA8355D87}" dt="2024-03-03T20:55:50.623" v="2631" actId="20577"/>
          <ac:spMkLst>
            <pc:docMk/>
            <pc:sldMk cId="3355701365" sldId="282"/>
            <ac:spMk id="6" creationId="{00000000-0000-0000-0000-000000000000}"/>
          </ac:spMkLst>
        </pc:spChg>
        <pc:picChg chg="add mod">
          <ac:chgData name="Michal Halaška" userId="cb557ec6-e0e1-4a0a-936e-46d8b3c92521" providerId="ADAL" clId="{C8A7F2F8-684D-4823-8D5E-7B7DA8355D87}" dt="2024-03-03T20:53:55.800" v="2614" actId="1076"/>
          <ac:picMkLst>
            <pc:docMk/>
            <pc:sldMk cId="3355701365" sldId="282"/>
            <ac:picMk id="7" creationId="{505BCF19-AF9E-84B6-AD75-9578374D6E1E}"/>
          </ac:picMkLst>
        </pc:picChg>
        <pc:picChg chg="del">
          <ac:chgData name="Michal Halaška" userId="cb557ec6-e0e1-4a0a-936e-46d8b3c92521" providerId="ADAL" clId="{C8A7F2F8-684D-4823-8D5E-7B7DA8355D87}" dt="2024-03-03T20:45:37.616" v="2214" actId="478"/>
          <ac:picMkLst>
            <pc:docMk/>
            <pc:sldMk cId="3355701365" sldId="282"/>
            <ac:picMk id="1026" creationId="{00000000-0000-0000-0000-000000000000}"/>
          </ac:picMkLst>
        </pc:picChg>
      </pc:sldChg>
      <pc:sldChg chg="del">
        <pc:chgData name="Michal Halaška" userId="cb557ec6-e0e1-4a0a-936e-46d8b3c92521" providerId="ADAL" clId="{C8A7F2F8-684D-4823-8D5E-7B7DA8355D87}" dt="2024-03-03T21:00:54.534" v="2760" actId="2696"/>
        <pc:sldMkLst>
          <pc:docMk/>
          <pc:sldMk cId="1170218560" sldId="283"/>
        </pc:sldMkLst>
      </pc:sldChg>
      <pc:sldChg chg="delSp modSp mod">
        <pc:chgData name="Michal Halaška" userId="cb557ec6-e0e1-4a0a-936e-46d8b3c92521" providerId="ADAL" clId="{C8A7F2F8-684D-4823-8D5E-7B7DA8355D87}" dt="2024-03-03T21:06:52.951" v="2882" actId="20577"/>
        <pc:sldMkLst>
          <pc:docMk/>
          <pc:sldMk cId="4178310230" sldId="284"/>
        </pc:sldMkLst>
        <pc:spChg chg="mod">
          <ac:chgData name="Michal Halaška" userId="cb557ec6-e0e1-4a0a-936e-46d8b3c92521" providerId="ADAL" clId="{C8A7F2F8-684D-4823-8D5E-7B7DA8355D87}" dt="2024-03-03T21:06:52.951" v="2882" actId="20577"/>
          <ac:spMkLst>
            <pc:docMk/>
            <pc:sldMk cId="4178310230" sldId="284"/>
            <ac:spMk id="5" creationId="{00000000-0000-0000-0000-000000000000}"/>
          </ac:spMkLst>
        </pc:spChg>
        <pc:spChg chg="mod">
          <ac:chgData name="Michal Halaška" userId="cb557ec6-e0e1-4a0a-936e-46d8b3c92521" providerId="ADAL" clId="{C8A7F2F8-684D-4823-8D5E-7B7DA8355D87}" dt="2024-03-03T21:02:37.933" v="2796" actId="20577"/>
          <ac:spMkLst>
            <pc:docMk/>
            <pc:sldMk cId="4178310230" sldId="284"/>
            <ac:spMk id="6" creationId="{00000000-0000-0000-0000-000000000000}"/>
          </ac:spMkLst>
        </pc:spChg>
        <pc:picChg chg="del">
          <ac:chgData name="Michal Halaška" userId="cb557ec6-e0e1-4a0a-936e-46d8b3c92521" providerId="ADAL" clId="{C8A7F2F8-684D-4823-8D5E-7B7DA8355D87}" dt="2024-03-03T21:01:09.361" v="2773" actId="478"/>
          <ac:picMkLst>
            <pc:docMk/>
            <pc:sldMk cId="4178310230" sldId="284"/>
            <ac:picMk id="2" creationId="{00000000-0000-0000-0000-000000000000}"/>
          </ac:picMkLst>
        </pc:picChg>
      </pc:sldChg>
      <pc:sldChg chg="modSp mod">
        <pc:chgData name="Michal Halaška" userId="cb557ec6-e0e1-4a0a-936e-46d8b3c92521" providerId="ADAL" clId="{C8A7F2F8-684D-4823-8D5E-7B7DA8355D87}" dt="2024-03-03T21:55:52.411" v="2892" actId="20577"/>
        <pc:sldMkLst>
          <pc:docMk/>
          <pc:sldMk cId="844167657" sldId="285"/>
        </pc:sldMkLst>
        <pc:spChg chg="mod">
          <ac:chgData name="Michal Halaška" userId="cb557ec6-e0e1-4a0a-936e-46d8b3c92521" providerId="ADAL" clId="{C8A7F2F8-684D-4823-8D5E-7B7DA8355D87}" dt="2024-03-03T21:55:52.411" v="2892" actId="20577"/>
          <ac:spMkLst>
            <pc:docMk/>
            <pc:sldMk cId="844167657" sldId="285"/>
            <ac:spMk id="5" creationId="{00000000-0000-0000-0000-000000000000}"/>
          </ac:spMkLst>
        </pc:spChg>
        <pc:spChg chg="mod">
          <ac:chgData name="Michal Halaška" userId="cb557ec6-e0e1-4a0a-936e-46d8b3c92521" providerId="ADAL" clId="{C8A7F2F8-684D-4823-8D5E-7B7DA8355D87}" dt="2024-03-03T21:05:45.358" v="2841" actId="20577"/>
          <ac:spMkLst>
            <pc:docMk/>
            <pc:sldMk cId="844167657" sldId="285"/>
            <ac:spMk id="6" creationId="{00000000-0000-0000-0000-000000000000}"/>
          </ac:spMkLst>
        </pc:spChg>
      </pc:sldChg>
      <pc:sldChg chg="modSp mod">
        <pc:chgData name="Michal Halaška" userId="cb557ec6-e0e1-4a0a-936e-46d8b3c92521" providerId="ADAL" clId="{C8A7F2F8-684D-4823-8D5E-7B7DA8355D87}" dt="2024-03-03T21:57:52.106" v="2953" actId="403"/>
        <pc:sldMkLst>
          <pc:docMk/>
          <pc:sldMk cId="1063610738" sldId="286"/>
        </pc:sldMkLst>
        <pc:spChg chg="mod">
          <ac:chgData name="Michal Halaška" userId="cb557ec6-e0e1-4a0a-936e-46d8b3c92521" providerId="ADAL" clId="{C8A7F2F8-684D-4823-8D5E-7B7DA8355D87}" dt="2024-03-03T21:57:52.106" v="2953" actId="403"/>
          <ac:spMkLst>
            <pc:docMk/>
            <pc:sldMk cId="1063610738" sldId="286"/>
            <ac:spMk id="5" creationId="{00000000-0000-0000-0000-000000000000}"/>
          </ac:spMkLst>
        </pc:spChg>
        <pc:spChg chg="mod">
          <ac:chgData name="Michal Halaška" userId="cb557ec6-e0e1-4a0a-936e-46d8b3c92521" providerId="ADAL" clId="{C8A7F2F8-684D-4823-8D5E-7B7DA8355D87}" dt="2024-03-03T21:56:08.845" v="2911" actId="20577"/>
          <ac:spMkLst>
            <pc:docMk/>
            <pc:sldMk cId="1063610738" sldId="286"/>
            <ac:spMk id="6" creationId="{00000000-0000-0000-0000-000000000000}"/>
          </ac:spMkLst>
        </pc:spChg>
      </pc:sldChg>
      <pc:sldChg chg="modSp mod ord">
        <pc:chgData name="Michal Halaška" userId="cb557ec6-e0e1-4a0a-936e-46d8b3c92521" providerId="ADAL" clId="{C8A7F2F8-684D-4823-8D5E-7B7DA8355D87}" dt="2024-03-03T18:18:03.347" v="440" actId="404"/>
        <pc:sldMkLst>
          <pc:docMk/>
          <pc:sldMk cId="3831028021" sldId="287"/>
        </pc:sldMkLst>
        <pc:spChg chg="mod">
          <ac:chgData name="Michal Halaška" userId="cb557ec6-e0e1-4a0a-936e-46d8b3c92521" providerId="ADAL" clId="{C8A7F2F8-684D-4823-8D5E-7B7DA8355D87}" dt="2024-03-03T18:16:24.702" v="202" actId="20577"/>
          <ac:spMkLst>
            <pc:docMk/>
            <pc:sldMk cId="3831028021" sldId="287"/>
            <ac:spMk id="4" creationId="{00000000-0000-0000-0000-000000000000}"/>
          </ac:spMkLst>
        </pc:spChg>
        <pc:spChg chg="mod">
          <ac:chgData name="Michal Halaška" userId="cb557ec6-e0e1-4a0a-936e-46d8b3c92521" providerId="ADAL" clId="{C8A7F2F8-684D-4823-8D5E-7B7DA8355D87}" dt="2024-03-03T18:18:03.347" v="440" actId="404"/>
          <ac:spMkLst>
            <pc:docMk/>
            <pc:sldMk cId="3831028021" sldId="287"/>
            <ac:spMk id="5" creationId="{00000000-0000-0000-0000-000000000000}"/>
          </ac:spMkLst>
        </pc:spChg>
        <pc:spChg chg="mod">
          <ac:chgData name="Michal Halaška" userId="cb557ec6-e0e1-4a0a-936e-46d8b3c92521" providerId="ADAL" clId="{C8A7F2F8-684D-4823-8D5E-7B7DA8355D87}" dt="2024-03-03T18:16:16.505" v="183" actId="20577"/>
          <ac:spMkLst>
            <pc:docMk/>
            <pc:sldMk cId="3831028021" sldId="287"/>
            <ac:spMk id="6" creationId="{00000000-0000-0000-0000-000000000000}"/>
          </ac:spMkLst>
        </pc:spChg>
        <pc:spChg chg="mod">
          <ac:chgData name="Michal Halaška" userId="cb557ec6-e0e1-4a0a-936e-46d8b3c92521" providerId="ADAL" clId="{C8A7F2F8-684D-4823-8D5E-7B7DA8355D87}" dt="2024-03-03T18:17:57.264" v="439" actId="403"/>
          <ac:spMkLst>
            <pc:docMk/>
            <pc:sldMk cId="3831028021" sldId="287"/>
            <ac:spMk id="10" creationId="{00000000-0000-0000-0000-000000000000}"/>
          </ac:spMkLst>
        </pc:spChg>
        <pc:spChg chg="mod">
          <ac:chgData name="Michal Halaška" userId="cb557ec6-e0e1-4a0a-936e-46d8b3c92521" providerId="ADAL" clId="{C8A7F2F8-684D-4823-8D5E-7B7DA8355D87}" dt="2024-03-03T18:16:29.657" v="217" actId="20577"/>
          <ac:spMkLst>
            <pc:docMk/>
            <pc:sldMk cId="3831028021" sldId="287"/>
            <ac:spMk id="13" creationId="{00000000-0000-0000-0000-000000000000}"/>
          </ac:spMkLst>
        </pc:spChg>
      </pc:sldChg>
      <pc:sldChg chg="addSp delSp modSp mod">
        <pc:chgData name="Michal Halaška" userId="cb557ec6-e0e1-4a0a-936e-46d8b3c92521" providerId="ADAL" clId="{C8A7F2F8-684D-4823-8D5E-7B7DA8355D87}" dt="2024-03-03T21:58:28.701" v="2980" actId="1076"/>
        <pc:sldMkLst>
          <pc:docMk/>
          <pc:sldMk cId="378158056" sldId="288"/>
        </pc:sldMkLst>
        <pc:spChg chg="del mod">
          <ac:chgData name="Michal Halaška" userId="cb557ec6-e0e1-4a0a-936e-46d8b3c92521" providerId="ADAL" clId="{C8A7F2F8-684D-4823-8D5E-7B7DA8355D87}" dt="2024-03-03T21:58:19.803" v="2977" actId="478"/>
          <ac:spMkLst>
            <pc:docMk/>
            <pc:sldMk cId="378158056" sldId="288"/>
            <ac:spMk id="5" creationId="{00000000-0000-0000-0000-000000000000}"/>
          </ac:spMkLst>
        </pc:spChg>
        <pc:spChg chg="mod">
          <ac:chgData name="Michal Halaška" userId="cb557ec6-e0e1-4a0a-936e-46d8b3c92521" providerId="ADAL" clId="{C8A7F2F8-684D-4823-8D5E-7B7DA8355D87}" dt="2024-03-03T21:58:11.012" v="2975" actId="20577"/>
          <ac:spMkLst>
            <pc:docMk/>
            <pc:sldMk cId="378158056" sldId="288"/>
            <ac:spMk id="6" creationId="{00000000-0000-0000-0000-000000000000}"/>
          </ac:spMkLst>
        </pc:spChg>
        <pc:picChg chg="add mod">
          <ac:chgData name="Michal Halaška" userId="cb557ec6-e0e1-4a0a-936e-46d8b3c92521" providerId="ADAL" clId="{C8A7F2F8-684D-4823-8D5E-7B7DA8355D87}" dt="2024-03-03T21:58:28.701" v="2980" actId="1076"/>
          <ac:picMkLst>
            <pc:docMk/>
            <pc:sldMk cId="378158056" sldId="288"/>
            <ac:picMk id="2" creationId="{3BDA5008-79CB-ECA0-F9E4-83FD1EEACA0E}"/>
          </ac:picMkLst>
        </pc:picChg>
      </pc:sldChg>
      <pc:sldChg chg="addSp delSp modSp mod">
        <pc:chgData name="Michal Halaška" userId="cb557ec6-e0e1-4a0a-936e-46d8b3c92521" providerId="ADAL" clId="{C8A7F2F8-684D-4823-8D5E-7B7DA8355D87}" dt="2024-03-03T22:02:38.323" v="3148" actId="1076"/>
        <pc:sldMkLst>
          <pc:docMk/>
          <pc:sldMk cId="145056040" sldId="289"/>
        </pc:sldMkLst>
        <pc:spChg chg="add mod">
          <ac:chgData name="Michal Halaška" userId="cb557ec6-e0e1-4a0a-936e-46d8b3c92521" providerId="ADAL" clId="{C8A7F2F8-684D-4823-8D5E-7B7DA8355D87}" dt="2024-03-03T22:00:46.049" v="3144" actId="14100"/>
          <ac:spMkLst>
            <pc:docMk/>
            <pc:sldMk cId="145056040" sldId="289"/>
            <ac:spMk id="2" creationId="{15A22090-239E-EDCC-361A-679BF3274C97}"/>
          </ac:spMkLst>
        </pc:spChg>
        <pc:spChg chg="del mod">
          <ac:chgData name="Michal Halaška" userId="cb557ec6-e0e1-4a0a-936e-46d8b3c92521" providerId="ADAL" clId="{C8A7F2F8-684D-4823-8D5E-7B7DA8355D87}" dt="2024-03-03T21:59:30.808" v="3012" actId="478"/>
          <ac:spMkLst>
            <pc:docMk/>
            <pc:sldMk cId="145056040" sldId="289"/>
            <ac:spMk id="5" creationId="{00000000-0000-0000-0000-000000000000}"/>
          </ac:spMkLst>
        </pc:spChg>
        <pc:spChg chg="mod">
          <ac:chgData name="Michal Halaška" userId="cb557ec6-e0e1-4a0a-936e-46d8b3c92521" providerId="ADAL" clId="{C8A7F2F8-684D-4823-8D5E-7B7DA8355D87}" dt="2024-03-03T21:59:00.557" v="3008" actId="20577"/>
          <ac:spMkLst>
            <pc:docMk/>
            <pc:sldMk cId="145056040" sldId="289"/>
            <ac:spMk id="6" creationId="{00000000-0000-0000-0000-000000000000}"/>
          </ac:spMkLst>
        </pc:spChg>
        <pc:picChg chg="add mod">
          <ac:chgData name="Michal Halaška" userId="cb557ec6-e0e1-4a0a-936e-46d8b3c92521" providerId="ADAL" clId="{C8A7F2F8-684D-4823-8D5E-7B7DA8355D87}" dt="2024-03-03T22:02:38.323" v="3148" actId="1076"/>
          <ac:picMkLst>
            <pc:docMk/>
            <pc:sldMk cId="145056040" sldId="289"/>
            <ac:picMk id="4" creationId="{0E26076C-EB14-88DC-816F-51DC258A7529}"/>
          </ac:picMkLst>
        </pc:picChg>
      </pc:sldChg>
      <pc:sldChg chg="modSp mod modNotesTx">
        <pc:chgData name="Michal Halaška" userId="cb557ec6-e0e1-4a0a-936e-46d8b3c92521" providerId="ADAL" clId="{C8A7F2F8-684D-4823-8D5E-7B7DA8355D87}" dt="2024-03-03T22:10:48.380" v="4115"/>
        <pc:sldMkLst>
          <pc:docMk/>
          <pc:sldMk cId="3736490071" sldId="290"/>
        </pc:sldMkLst>
        <pc:spChg chg="mod">
          <ac:chgData name="Michal Halaška" userId="cb557ec6-e0e1-4a0a-936e-46d8b3c92521" providerId="ADAL" clId="{C8A7F2F8-684D-4823-8D5E-7B7DA8355D87}" dt="2024-03-03T22:05:59.393" v="3609" actId="403"/>
          <ac:spMkLst>
            <pc:docMk/>
            <pc:sldMk cId="3736490071" sldId="290"/>
            <ac:spMk id="5" creationId="{00000000-0000-0000-0000-000000000000}"/>
          </ac:spMkLst>
        </pc:spChg>
        <pc:spChg chg="mod">
          <ac:chgData name="Michal Halaška" userId="cb557ec6-e0e1-4a0a-936e-46d8b3c92521" providerId="ADAL" clId="{C8A7F2F8-684D-4823-8D5E-7B7DA8355D87}" dt="2024-03-03T22:03:32.198" v="3199" actId="20577"/>
          <ac:spMkLst>
            <pc:docMk/>
            <pc:sldMk cId="3736490071" sldId="290"/>
            <ac:spMk id="6" creationId="{00000000-0000-0000-0000-000000000000}"/>
          </ac:spMkLst>
        </pc:spChg>
      </pc:sldChg>
      <pc:sldChg chg="modSp add mod">
        <pc:chgData name="Michal Halaška" userId="cb557ec6-e0e1-4a0a-936e-46d8b3c92521" providerId="ADAL" clId="{C8A7F2F8-684D-4823-8D5E-7B7DA8355D87}" dt="2024-03-03T20:44:58.717" v="2209" actId="20577"/>
        <pc:sldMkLst>
          <pc:docMk/>
          <pc:sldMk cId="1110746372" sldId="294"/>
        </pc:sldMkLst>
        <pc:spChg chg="mod">
          <ac:chgData name="Michal Halaška" userId="cb557ec6-e0e1-4a0a-936e-46d8b3c92521" providerId="ADAL" clId="{C8A7F2F8-684D-4823-8D5E-7B7DA8355D87}" dt="2024-03-03T20:44:58.717" v="2209" actId="20577"/>
          <ac:spMkLst>
            <pc:docMk/>
            <pc:sldMk cId="1110746372" sldId="294"/>
            <ac:spMk id="5" creationId="{B24B04FC-600C-976D-5AEA-28C0C4D9F598}"/>
          </ac:spMkLst>
        </pc:spChg>
        <pc:spChg chg="mod">
          <ac:chgData name="Michal Halaška" userId="cb557ec6-e0e1-4a0a-936e-46d8b3c92521" providerId="ADAL" clId="{C8A7F2F8-684D-4823-8D5E-7B7DA8355D87}" dt="2024-03-03T19:06:28.761" v="1733" actId="20577"/>
          <ac:spMkLst>
            <pc:docMk/>
            <pc:sldMk cId="1110746372" sldId="294"/>
            <ac:spMk id="6" creationId="{BCBE594C-97DE-F378-1367-F5C212766236}"/>
          </ac:spMkLst>
        </pc:spChg>
      </pc:sldChg>
      <pc:sldChg chg="addSp delSp modSp add mod">
        <pc:chgData name="Michal Halaška" userId="cb557ec6-e0e1-4a0a-936e-46d8b3c92521" providerId="ADAL" clId="{C8A7F2F8-684D-4823-8D5E-7B7DA8355D87}" dt="2024-03-03T20:59:30.832" v="2759" actId="14100"/>
        <pc:sldMkLst>
          <pc:docMk/>
          <pc:sldMk cId="2300547100" sldId="295"/>
        </pc:sldMkLst>
        <pc:spChg chg="mod">
          <ac:chgData name="Michal Halaška" userId="cb557ec6-e0e1-4a0a-936e-46d8b3c92521" providerId="ADAL" clId="{C8A7F2F8-684D-4823-8D5E-7B7DA8355D87}" dt="2024-03-03T20:55:22.627" v="2629" actId="20577"/>
          <ac:spMkLst>
            <pc:docMk/>
            <pc:sldMk cId="2300547100" sldId="295"/>
            <ac:spMk id="5" creationId="{30422DF1-1402-849B-EDAE-678D0F7B4CBD}"/>
          </ac:spMkLst>
        </pc:spChg>
        <pc:spChg chg="mod">
          <ac:chgData name="Michal Halaška" userId="cb557ec6-e0e1-4a0a-936e-46d8b3c92521" providerId="ADAL" clId="{C8A7F2F8-684D-4823-8D5E-7B7DA8355D87}" dt="2024-03-03T20:55:54.439" v="2634" actId="20577"/>
          <ac:spMkLst>
            <pc:docMk/>
            <pc:sldMk cId="2300547100" sldId="295"/>
            <ac:spMk id="6" creationId="{7370AADE-3C7B-4C47-BD00-F50CC1E2CCFF}"/>
          </ac:spMkLst>
        </pc:spChg>
        <pc:picChg chg="add mod">
          <ac:chgData name="Michal Halaška" userId="cb557ec6-e0e1-4a0a-936e-46d8b3c92521" providerId="ADAL" clId="{C8A7F2F8-684D-4823-8D5E-7B7DA8355D87}" dt="2024-03-03T20:59:30.832" v="2759" actId="14100"/>
          <ac:picMkLst>
            <pc:docMk/>
            <pc:sldMk cId="2300547100" sldId="295"/>
            <ac:picMk id="3" creationId="{33EDE13F-2437-46F3-E1BD-76F9FC55576B}"/>
          </ac:picMkLst>
        </pc:picChg>
        <pc:picChg chg="del">
          <ac:chgData name="Michal Halaška" userId="cb557ec6-e0e1-4a0a-936e-46d8b3c92521" providerId="ADAL" clId="{C8A7F2F8-684D-4823-8D5E-7B7DA8355D87}" dt="2024-03-03T20:58:57.264" v="2756" actId="478"/>
          <ac:picMkLst>
            <pc:docMk/>
            <pc:sldMk cId="2300547100" sldId="295"/>
            <ac:picMk id="7" creationId="{A37C1C5C-B495-F2C5-063D-9F8CFDE25EAC}"/>
          </ac:picMkLst>
        </pc:picChg>
      </pc:sldChg>
      <pc:sldChg chg="modSp add mod">
        <pc:chgData name="Michal Halaška" userId="cb557ec6-e0e1-4a0a-936e-46d8b3c92521" providerId="ADAL" clId="{C8A7F2F8-684D-4823-8D5E-7B7DA8355D87}" dt="2024-03-03T21:04:06.146" v="2811" actId="20577"/>
        <pc:sldMkLst>
          <pc:docMk/>
          <pc:sldMk cId="1881163190" sldId="296"/>
        </pc:sldMkLst>
        <pc:spChg chg="mod">
          <ac:chgData name="Michal Halaška" userId="cb557ec6-e0e1-4a0a-936e-46d8b3c92521" providerId="ADAL" clId="{C8A7F2F8-684D-4823-8D5E-7B7DA8355D87}" dt="2024-03-03T21:04:06.146" v="2811" actId="20577"/>
          <ac:spMkLst>
            <pc:docMk/>
            <pc:sldMk cId="1881163190" sldId="296"/>
            <ac:spMk id="5" creationId="{C77DED91-7A8F-8A2C-CE91-056D4BC3BA03}"/>
          </ac:spMkLst>
        </pc:spChg>
        <pc:spChg chg="mod">
          <ac:chgData name="Michal Halaška" userId="cb557ec6-e0e1-4a0a-936e-46d8b3c92521" providerId="ADAL" clId="{C8A7F2F8-684D-4823-8D5E-7B7DA8355D87}" dt="2024-03-03T21:02:42.243" v="2799" actId="20577"/>
          <ac:spMkLst>
            <pc:docMk/>
            <pc:sldMk cId="1881163190" sldId="296"/>
            <ac:spMk id="6" creationId="{C5093BAC-D357-456B-6E4E-3BBE77F80C76}"/>
          </ac:spMkLst>
        </pc:spChg>
      </pc:sldChg>
      <pc:sldChg chg="modSp add mod modNotesTx">
        <pc:chgData name="Michal Halaška" userId="cb557ec6-e0e1-4a0a-936e-46d8b3c92521" providerId="ADAL" clId="{C8A7F2F8-684D-4823-8D5E-7B7DA8355D87}" dt="2024-03-03T22:10:57.491" v="4116"/>
        <pc:sldMkLst>
          <pc:docMk/>
          <pc:sldMk cId="119453854" sldId="297"/>
        </pc:sldMkLst>
        <pc:spChg chg="mod">
          <ac:chgData name="Michal Halaška" userId="cb557ec6-e0e1-4a0a-936e-46d8b3c92521" providerId="ADAL" clId="{C8A7F2F8-684D-4823-8D5E-7B7DA8355D87}" dt="2024-03-03T22:08:56.759" v="4114" actId="20577"/>
          <ac:spMkLst>
            <pc:docMk/>
            <pc:sldMk cId="119453854" sldId="297"/>
            <ac:spMk id="5" creationId="{C889A06D-3CB8-B4AD-BAFB-890DD696C05F}"/>
          </ac:spMkLst>
        </pc:spChg>
        <pc:spChg chg="mod">
          <ac:chgData name="Michal Halaška" userId="cb557ec6-e0e1-4a0a-936e-46d8b3c92521" providerId="ADAL" clId="{C8A7F2F8-684D-4823-8D5E-7B7DA8355D87}" dt="2024-03-03T22:03:28.413" v="3197" actId="20577"/>
          <ac:spMkLst>
            <pc:docMk/>
            <pc:sldMk cId="119453854" sldId="297"/>
            <ac:spMk id="6" creationId="{ED741D70-7EFE-9A6E-9A08-2A010DD95E13}"/>
          </ac:spMkLst>
        </pc:spChg>
      </pc:sldChg>
    </pc:docChg>
  </pc:docChgLst>
  <pc:docChgLst>
    <pc:chgData name="Michal Halaška" userId="cb557ec6-e0e1-4a0a-936e-46d8b3c92521" providerId="ADAL" clId="{E50CAC8B-8DA6-41C8-ADBD-5178428CCA0E}"/>
    <pc:docChg chg="undo custSel addSld modSld">
      <pc:chgData name="Michal Halaška" userId="cb557ec6-e0e1-4a0a-936e-46d8b3c92521" providerId="ADAL" clId="{E50CAC8B-8DA6-41C8-ADBD-5178428CCA0E}" dt="2024-03-04T21:38:32.842" v="119" actId="20577"/>
      <pc:docMkLst>
        <pc:docMk/>
      </pc:docMkLst>
      <pc:sldChg chg="delSp modSp add mod modNotesTx">
        <pc:chgData name="Michal Halaška" userId="cb557ec6-e0e1-4a0a-936e-46d8b3c92521" providerId="ADAL" clId="{E50CAC8B-8DA6-41C8-ADBD-5178428CCA0E}" dt="2024-03-04T21:37:00.738" v="75" actId="20577"/>
        <pc:sldMkLst>
          <pc:docMk/>
          <pc:sldMk cId="1508590243" sldId="312"/>
        </pc:sldMkLst>
        <pc:spChg chg="mod">
          <ac:chgData name="Michal Halaška" userId="cb557ec6-e0e1-4a0a-936e-46d8b3c92521" providerId="ADAL" clId="{E50CAC8B-8DA6-41C8-ADBD-5178428CCA0E}" dt="2024-03-04T21:36:49.642" v="73" actId="114"/>
          <ac:spMkLst>
            <pc:docMk/>
            <pc:sldMk cId="1508590243" sldId="312"/>
            <ac:spMk id="5" creationId="{2F46AB8C-B13C-87F5-3BDD-6DE8C53580B1}"/>
          </ac:spMkLst>
        </pc:spChg>
        <pc:spChg chg="mod">
          <ac:chgData name="Michal Halaška" userId="cb557ec6-e0e1-4a0a-936e-46d8b3c92521" providerId="ADAL" clId="{E50CAC8B-8DA6-41C8-ADBD-5178428CCA0E}" dt="2024-03-04T21:37:00.738" v="75" actId="20577"/>
          <ac:spMkLst>
            <pc:docMk/>
            <pc:sldMk cId="1508590243" sldId="312"/>
            <ac:spMk id="6" creationId="{673C3EB8-FB69-8883-0ED6-9468187947BA}"/>
          </ac:spMkLst>
        </pc:spChg>
        <pc:graphicFrameChg chg="del">
          <ac:chgData name="Michal Halaška" userId="cb557ec6-e0e1-4a0a-936e-46d8b3c92521" providerId="ADAL" clId="{E50CAC8B-8DA6-41C8-ADBD-5178428CCA0E}" dt="2024-03-04T21:36:14.069" v="60" actId="478"/>
          <ac:graphicFrameMkLst>
            <pc:docMk/>
            <pc:sldMk cId="1508590243" sldId="312"/>
            <ac:graphicFrameMk id="2" creationId="{9E8F5E5D-9F64-F535-8722-1AAB5EA8EF1D}"/>
          </ac:graphicFrameMkLst>
        </pc:graphicFrameChg>
        <pc:graphicFrameChg chg="del">
          <ac:chgData name="Michal Halaška" userId="cb557ec6-e0e1-4a0a-936e-46d8b3c92521" providerId="ADAL" clId="{E50CAC8B-8DA6-41C8-ADBD-5178428CCA0E}" dt="2024-03-04T21:36:14.812" v="61" actId="478"/>
          <ac:graphicFrameMkLst>
            <pc:docMk/>
            <pc:sldMk cId="1508590243" sldId="312"/>
            <ac:graphicFrameMk id="3" creationId="{56551968-A63C-E3FB-E56D-7CEFA7D8A0D2}"/>
          </ac:graphicFrameMkLst>
        </pc:graphicFrameChg>
        <pc:graphicFrameChg chg="del">
          <ac:chgData name="Michal Halaška" userId="cb557ec6-e0e1-4a0a-936e-46d8b3c92521" providerId="ADAL" clId="{E50CAC8B-8DA6-41C8-ADBD-5178428CCA0E}" dt="2024-03-04T21:36:15.368" v="62" actId="478"/>
          <ac:graphicFrameMkLst>
            <pc:docMk/>
            <pc:sldMk cId="1508590243" sldId="312"/>
            <ac:graphicFrameMk id="4" creationId="{BEFBBE0F-C5AA-D5FE-71E5-31C30FBC906D}"/>
          </ac:graphicFrameMkLst>
        </pc:graphicFrameChg>
      </pc:sldChg>
      <pc:sldChg chg="addSp delSp modSp add mod">
        <pc:chgData name="Michal Halaška" userId="cb557ec6-e0e1-4a0a-936e-46d8b3c92521" providerId="ADAL" clId="{E50CAC8B-8DA6-41C8-ADBD-5178428CCA0E}" dt="2024-03-04T21:37:26.578" v="90"/>
        <pc:sldMkLst>
          <pc:docMk/>
          <pc:sldMk cId="3996486306" sldId="313"/>
        </pc:sldMkLst>
        <pc:spChg chg="del mod">
          <ac:chgData name="Michal Halaška" userId="cb557ec6-e0e1-4a0a-936e-46d8b3c92521" providerId="ADAL" clId="{E50CAC8B-8DA6-41C8-ADBD-5178428CCA0E}" dt="2024-03-04T21:37:22.270" v="86" actId="478"/>
          <ac:spMkLst>
            <pc:docMk/>
            <pc:sldMk cId="3996486306" sldId="313"/>
            <ac:spMk id="5" creationId="{4F595D75-F847-8F25-8371-2F2542945D39}"/>
          </ac:spMkLst>
        </pc:spChg>
        <pc:spChg chg="mod">
          <ac:chgData name="Michal Halaška" userId="cb557ec6-e0e1-4a0a-936e-46d8b3c92521" providerId="ADAL" clId="{E50CAC8B-8DA6-41C8-ADBD-5178428CCA0E}" dt="2024-03-04T21:37:05.497" v="79" actId="20577"/>
          <ac:spMkLst>
            <pc:docMk/>
            <pc:sldMk cId="3996486306" sldId="313"/>
            <ac:spMk id="6" creationId="{E61B5AE1-D65E-17B0-697E-E11EE44388CC}"/>
          </ac:spMkLst>
        </pc:spChg>
        <pc:graphicFrameChg chg="del">
          <ac:chgData name="Michal Halaška" userId="cb557ec6-e0e1-4a0a-936e-46d8b3c92521" providerId="ADAL" clId="{E50CAC8B-8DA6-41C8-ADBD-5178428CCA0E}" dt="2024-03-04T21:37:24.926" v="88" actId="478"/>
          <ac:graphicFrameMkLst>
            <pc:docMk/>
            <pc:sldMk cId="3996486306" sldId="313"/>
            <ac:graphicFrameMk id="2" creationId="{E9B32124-A6D7-1170-8507-5881CB89FC86}"/>
          </ac:graphicFrameMkLst>
        </pc:graphicFrameChg>
        <pc:graphicFrameChg chg="del">
          <ac:chgData name="Michal Halaška" userId="cb557ec6-e0e1-4a0a-936e-46d8b3c92521" providerId="ADAL" clId="{E50CAC8B-8DA6-41C8-ADBD-5178428CCA0E}" dt="2024-03-04T21:37:24.519" v="87" actId="478"/>
          <ac:graphicFrameMkLst>
            <pc:docMk/>
            <pc:sldMk cId="3996486306" sldId="313"/>
            <ac:graphicFrameMk id="3" creationId="{363DB814-A1AD-54FE-0AD7-31F63D97A219}"/>
          </ac:graphicFrameMkLst>
        </pc:graphicFrameChg>
        <pc:graphicFrameChg chg="del">
          <ac:chgData name="Michal Halaška" userId="cb557ec6-e0e1-4a0a-936e-46d8b3c92521" providerId="ADAL" clId="{E50CAC8B-8DA6-41C8-ADBD-5178428CCA0E}" dt="2024-03-04T21:37:25.539" v="89" actId="478"/>
          <ac:graphicFrameMkLst>
            <pc:docMk/>
            <pc:sldMk cId="3996486306" sldId="313"/>
            <ac:graphicFrameMk id="4" creationId="{1B72B0A5-A1F4-0E52-ECFA-0784B1E12D6B}"/>
          </ac:graphicFrameMkLst>
        </pc:graphicFrameChg>
        <pc:picChg chg="add mod">
          <ac:chgData name="Michal Halaška" userId="cb557ec6-e0e1-4a0a-936e-46d8b3c92521" providerId="ADAL" clId="{E50CAC8B-8DA6-41C8-ADBD-5178428CCA0E}" dt="2024-03-04T21:37:26.578" v="90"/>
          <ac:picMkLst>
            <pc:docMk/>
            <pc:sldMk cId="3996486306" sldId="313"/>
            <ac:picMk id="7" creationId="{512B61B0-6E9E-38EE-2FB3-89A27ACB333D}"/>
          </ac:picMkLst>
        </pc:picChg>
      </pc:sldChg>
      <pc:sldChg chg="addSp delSp modSp add mod">
        <pc:chgData name="Michal Halaška" userId="cb557ec6-e0e1-4a0a-936e-46d8b3c92521" providerId="ADAL" clId="{E50CAC8B-8DA6-41C8-ADBD-5178428CCA0E}" dt="2024-03-04T21:38:32.842" v="119" actId="20577"/>
        <pc:sldMkLst>
          <pc:docMk/>
          <pc:sldMk cId="3687019627" sldId="314"/>
        </pc:sldMkLst>
        <pc:spChg chg="mod">
          <ac:chgData name="Michal Halaška" userId="cb557ec6-e0e1-4a0a-936e-46d8b3c92521" providerId="ADAL" clId="{E50CAC8B-8DA6-41C8-ADBD-5178428CCA0E}" dt="2024-03-04T21:38:32.842" v="119" actId="20577"/>
          <ac:spMkLst>
            <pc:docMk/>
            <pc:sldMk cId="3687019627" sldId="314"/>
            <ac:spMk id="5" creationId="{01EA2B04-CAE9-55BE-3EDC-486925748195}"/>
          </ac:spMkLst>
        </pc:spChg>
        <pc:spChg chg="mod">
          <ac:chgData name="Michal Halaška" userId="cb557ec6-e0e1-4a0a-936e-46d8b3c92521" providerId="ADAL" clId="{E50CAC8B-8DA6-41C8-ADBD-5178428CCA0E}" dt="2024-03-04T21:37:10.324" v="84" actId="20577"/>
          <ac:spMkLst>
            <pc:docMk/>
            <pc:sldMk cId="3687019627" sldId="314"/>
            <ac:spMk id="6" creationId="{2CE239E7-EEA3-6867-9B96-8192107FD529}"/>
          </ac:spMkLst>
        </pc:spChg>
        <pc:graphicFrameChg chg="del">
          <ac:chgData name="Michal Halaška" userId="cb557ec6-e0e1-4a0a-936e-46d8b3c92521" providerId="ADAL" clId="{E50CAC8B-8DA6-41C8-ADBD-5178428CCA0E}" dt="2024-03-04T21:37:44.038" v="92" actId="478"/>
          <ac:graphicFrameMkLst>
            <pc:docMk/>
            <pc:sldMk cId="3687019627" sldId="314"/>
            <ac:graphicFrameMk id="2" creationId="{ECAE7A48-6BCC-F07E-2458-C024BB96A592}"/>
          </ac:graphicFrameMkLst>
        </pc:graphicFrameChg>
        <pc:graphicFrameChg chg="del">
          <ac:chgData name="Michal Halaška" userId="cb557ec6-e0e1-4a0a-936e-46d8b3c92521" providerId="ADAL" clId="{E50CAC8B-8DA6-41C8-ADBD-5178428CCA0E}" dt="2024-03-04T21:37:44.594" v="93" actId="478"/>
          <ac:graphicFrameMkLst>
            <pc:docMk/>
            <pc:sldMk cId="3687019627" sldId="314"/>
            <ac:graphicFrameMk id="3" creationId="{A889D65D-C70C-37EA-BABF-C915D537896D}"/>
          </ac:graphicFrameMkLst>
        </pc:graphicFrameChg>
        <pc:graphicFrameChg chg="del">
          <ac:chgData name="Michal Halaška" userId="cb557ec6-e0e1-4a0a-936e-46d8b3c92521" providerId="ADAL" clId="{E50CAC8B-8DA6-41C8-ADBD-5178428CCA0E}" dt="2024-03-04T21:37:45.119" v="94" actId="478"/>
          <ac:graphicFrameMkLst>
            <pc:docMk/>
            <pc:sldMk cId="3687019627" sldId="314"/>
            <ac:graphicFrameMk id="4" creationId="{F46FAD19-7C6C-DF1A-CE74-64B712A41F7B}"/>
          </ac:graphicFrameMkLst>
        </pc:graphicFrameChg>
        <pc:graphicFrameChg chg="add mod">
          <ac:chgData name="Michal Halaška" userId="cb557ec6-e0e1-4a0a-936e-46d8b3c92521" providerId="ADAL" clId="{E50CAC8B-8DA6-41C8-ADBD-5178428CCA0E}" dt="2024-03-04T21:38:12.383" v="109" actId="1076"/>
          <ac:graphicFrameMkLst>
            <pc:docMk/>
            <pc:sldMk cId="3687019627" sldId="314"/>
            <ac:graphicFrameMk id="7" creationId="{8DEC6704-0715-F39E-DAD6-E18E86FF03E0}"/>
          </ac:graphicFrameMkLst>
        </pc:graphicFrameChg>
        <pc:graphicFrameChg chg="add mod">
          <ac:chgData name="Michal Halaška" userId="cb557ec6-e0e1-4a0a-936e-46d8b3c92521" providerId="ADAL" clId="{E50CAC8B-8DA6-41C8-ADBD-5178428CCA0E}" dt="2024-03-04T21:38:15.380" v="110"/>
          <ac:graphicFrameMkLst>
            <pc:docMk/>
            <pc:sldMk cId="3687019627" sldId="314"/>
            <ac:graphicFrameMk id="10" creationId="{200BC61E-2745-07A5-B9F8-3E06691EC4BC}"/>
          </ac:graphicFrameMkLst>
        </pc:graphicFrameChg>
        <pc:graphicFrameChg chg="add mod">
          <ac:chgData name="Michal Halaška" userId="cb557ec6-e0e1-4a0a-936e-46d8b3c92521" providerId="ADAL" clId="{E50CAC8B-8DA6-41C8-ADBD-5178428CCA0E}" dt="2024-03-04T21:38:18.865" v="111"/>
          <ac:graphicFrameMkLst>
            <pc:docMk/>
            <pc:sldMk cId="3687019627" sldId="314"/>
            <ac:graphicFrameMk id="11" creationId="{B492FB42-D0CA-D1A0-6043-0FF1D7ED1A54}"/>
          </ac:graphicFrameMkLst>
        </pc:graphicFrameChg>
      </pc:sldChg>
    </pc:docChg>
  </pc:docChgLst>
  <pc:docChgLst>
    <pc:chgData name="Michal Halaška" userId="cb557ec6-e0e1-4a0a-936e-46d8b3c92521" providerId="ADAL" clId="{D07ECC41-E3EE-41BD-BEFF-CA26F6FBD4D5}"/>
    <pc:docChg chg="undo custSel addSld delSld modSld">
      <pc:chgData name="Michal Halaška" userId="cb557ec6-e0e1-4a0a-936e-46d8b3c92521" providerId="ADAL" clId="{D07ECC41-E3EE-41BD-BEFF-CA26F6FBD4D5}" dt="2024-03-12T08:29:23.089" v="1048" actId="20577"/>
      <pc:docMkLst>
        <pc:docMk/>
      </pc:docMkLst>
      <pc:sldChg chg="modSp mod">
        <pc:chgData name="Michal Halaška" userId="cb557ec6-e0e1-4a0a-936e-46d8b3c92521" providerId="ADAL" clId="{D07ECC41-E3EE-41BD-BEFF-CA26F6FBD4D5}" dt="2024-03-11T21:28:56.878" v="502" actId="20577"/>
        <pc:sldMkLst>
          <pc:docMk/>
          <pc:sldMk cId="3469144025" sldId="277"/>
        </pc:sldMkLst>
        <pc:spChg chg="mod">
          <ac:chgData name="Michal Halaška" userId="cb557ec6-e0e1-4a0a-936e-46d8b3c92521" providerId="ADAL" clId="{D07ECC41-E3EE-41BD-BEFF-CA26F6FBD4D5}" dt="2024-03-11T21:28:56.878" v="502" actId="20577"/>
          <ac:spMkLst>
            <pc:docMk/>
            <pc:sldMk cId="3469144025" sldId="277"/>
            <ac:spMk id="8" creationId="{00000000-0000-0000-0000-000000000000}"/>
          </ac:spMkLst>
        </pc:spChg>
      </pc:sldChg>
      <pc:sldChg chg="modSp mod">
        <pc:chgData name="Michal Halaška" userId="cb557ec6-e0e1-4a0a-936e-46d8b3c92521" providerId="ADAL" clId="{D07ECC41-E3EE-41BD-BEFF-CA26F6FBD4D5}" dt="2024-03-11T21:29:00.818" v="506" actId="20577"/>
        <pc:sldMkLst>
          <pc:docMk/>
          <pc:sldMk cId="1721649088" sldId="280"/>
        </pc:sldMkLst>
        <pc:spChg chg="mod">
          <ac:chgData name="Michal Halaška" userId="cb557ec6-e0e1-4a0a-936e-46d8b3c92521" providerId="ADAL" clId="{D07ECC41-E3EE-41BD-BEFF-CA26F6FBD4D5}" dt="2024-03-11T21:29:00.818" v="506" actId="20577"/>
          <ac:spMkLst>
            <pc:docMk/>
            <pc:sldMk cId="1721649088" sldId="280"/>
            <ac:spMk id="8" creationId="{00000000-0000-0000-0000-000000000000}"/>
          </ac:spMkLst>
        </pc:spChg>
      </pc:sldChg>
      <pc:sldChg chg="modSp mod">
        <pc:chgData name="Michal Halaška" userId="cb557ec6-e0e1-4a0a-936e-46d8b3c92521" providerId="ADAL" clId="{D07ECC41-E3EE-41BD-BEFF-CA26F6FBD4D5}" dt="2024-03-11T21:29:08.204" v="514" actId="20577"/>
        <pc:sldMkLst>
          <pc:docMk/>
          <pc:sldMk cId="763595130" sldId="281"/>
        </pc:sldMkLst>
        <pc:spChg chg="mod">
          <ac:chgData name="Michal Halaška" userId="cb557ec6-e0e1-4a0a-936e-46d8b3c92521" providerId="ADAL" clId="{D07ECC41-E3EE-41BD-BEFF-CA26F6FBD4D5}" dt="2024-03-11T21:29:08.204" v="514" actId="20577"/>
          <ac:spMkLst>
            <pc:docMk/>
            <pc:sldMk cId="763595130" sldId="281"/>
            <ac:spMk id="8" creationId="{00000000-0000-0000-0000-000000000000}"/>
          </ac:spMkLst>
        </pc:spChg>
      </pc:sldChg>
      <pc:sldChg chg="modSp mod">
        <pc:chgData name="Michal Halaška" userId="cb557ec6-e0e1-4a0a-936e-46d8b3c92521" providerId="ADAL" clId="{D07ECC41-E3EE-41BD-BEFF-CA26F6FBD4D5}" dt="2024-03-11T21:29:12.315" v="518" actId="20577"/>
        <pc:sldMkLst>
          <pc:docMk/>
          <pc:sldMk cId="3355701365" sldId="282"/>
        </pc:sldMkLst>
        <pc:spChg chg="mod">
          <ac:chgData name="Michal Halaška" userId="cb557ec6-e0e1-4a0a-936e-46d8b3c92521" providerId="ADAL" clId="{D07ECC41-E3EE-41BD-BEFF-CA26F6FBD4D5}" dt="2024-03-11T21:29:12.315" v="518" actId="20577"/>
          <ac:spMkLst>
            <pc:docMk/>
            <pc:sldMk cId="3355701365" sldId="282"/>
            <ac:spMk id="8" creationId="{00000000-0000-0000-0000-000000000000}"/>
          </ac:spMkLst>
        </pc:spChg>
      </pc:sldChg>
      <pc:sldChg chg="modSp mod">
        <pc:chgData name="Michal Halaška" userId="cb557ec6-e0e1-4a0a-936e-46d8b3c92521" providerId="ADAL" clId="{D07ECC41-E3EE-41BD-BEFF-CA26F6FBD4D5}" dt="2024-03-12T08:18:30.718" v="937" actId="20577"/>
        <pc:sldMkLst>
          <pc:docMk/>
          <pc:sldMk cId="4178310230" sldId="284"/>
        </pc:sldMkLst>
        <pc:spChg chg="mod">
          <ac:chgData name="Michal Halaška" userId="cb557ec6-e0e1-4a0a-936e-46d8b3c92521" providerId="ADAL" clId="{D07ECC41-E3EE-41BD-BEFF-CA26F6FBD4D5}" dt="2024-03-12T08:18:11.070" v="894" actId="790"/>
          <ac:spMkLst>
            <pc:docMk/>
            <pc:sldMk cId="4178310230" sldId="284"/>
            <ac:spMk id="5" creationId="{00000000-0000-0000-0000-000000000000}"/>
          </ac:spMkLst>
        </pc:spChg>
        <pc:spChg chg="mod">
          <ac:chgData name="Michal Halaška" userId="cb557ec6-e0e1-4a0a-936e-46d8b3c92521" providerId="ADAL" clId="{D07ECC41-E3EE-41BD-BEFF-CA26F6FBD4D5}" dt="2024-03-12T08:18:30.718" v="937" actId="20577"/>
          <ac:spMkLst>
            <pc:docMk/>
            <pc:sldMk cId="4178310230" sldId="284"/>
            <ac:spMk id="6" creationId="{00000000-0000-0000-0000-000000000000}"/>
          </ac:spMkLst>
        </pc:spChg>
        <pc:spChg chg="mod">
          <ac:chgData name="Michal Halaška" userId="cb557ec6-e0e1-4a0a-936e-46d8b3c92521" providerId="ADAL" clId="{D07ECC41-E3EE-41BD-BEFF-CA26F6FBD4D5}" dt="2024-03-11T21:29:33.871" v="538" actId="20577"/>
          <ac:spMkLst>
            <pc:docMk/>
            <pc:sldMk cId="4178310230" sldId="284"/>
            <ac:spMk id="8" creationId="{00000000-0000-0000-0000-000000000000}"/>
          </ac:spMkLst>
        </pc:spChg>
      </pc:sldChg>
      <pc:sldChg chg="modSp mod">
        <pc:chgData name="Michal Halaška" userId="cb557ec6-e0e1-4a0a-936e-46d8b3c92521" providerId="ADAL" clId="{D07ECC41-E3EE-41BD-BEFF-CA26F6FBD4D5}" dt="2024-03-11T21:29:49.716" v="554" actId="20577"/>
        <pc:sldMkLst>
          <pc:docMk/>
          <pc:sldMk cId="844167657" sldId="285"/>
        </pc:sldMkLst>
        <pc:spChg chg="mod">
          <ac:chgData name="Michal Halaška" userId="cb557ec6-e0e1-4a0a-936e-46d8b3c92521" providerId="ADAL" clId="{D07ECC41-E3EE-41BD-BEFF-CA26F6FBD4D5}" dt="2024-03-11T21:29:49.716" v="554" actId="20577"/>
          <ac:spMkLst>
            <pc:docMk/>
            <pc:sldMk cId="844167657" sldId="285"/>
            <ac:spMk id="8" creationId="{00000000-0000-0000-0000-000000000000}"/>
          </ac:spMkLst>
        </pc:spChg>
      </pc:sldChg>
      <pc:sldChg chg="modSp mod">
        <pc:chgData name="Michal Halaška" userId="cb557ec6-e0e1-4a0a-936e-46d8b3c92521" providerId="ADAL" clId="{D07ECC41-E3EE-41BD-BEFF-CA26F6FBD4D5}" dt="2024-03-11T21:29:53.130" v="558" actId="20577"/>
        <pc:sldMkLst>
          <pc:docMk/>
          <pc:sldMk cId="1063610738" sldId="286"/>
        </pc:sldMkLst>
        <pc:spChg chg="mod">
          <ac:chgData name="Michal Halaška" userId="cb557ec6-e0e1-4a0a-936e-46d8b3c92521" providerId="ADAL" clId="{D07ECC41-E3EE-41BD-BEFF-CA26F6FBD4D5}" dt="2024-03-11T21:29:53.130" v="558" actId="20577"/>
          <ac:spMkLst>
            <pc:docMk/>
            <pc:sldMk cId="1063610738" sldId="286"/>
            <ac:spMk id="8" creationId="{00000000-0000-0000-0000-000000000000}"/>
          </ac:spMkLst>
        </pc:spChg>
      </pc:sldChg>
      <pc:sldChg chg="modSp mod">
        <pc:chgData name="Michal Halaška" userId="cb557ec6-e0e1-4a0a-936e-46d8b3c92521" providerId="ADAL" clId="{D07ECC41-E3EE-41BD-BEFF-CA26F6FBD4D5}" dt="2024-03-12T07:58:43.424" v="724" actId="20577"/>
        <pc:sldMkLst>
          <pc:docMk/>
          <pc:sldMk cId="3831028021" sldId="287"/>
        </pc:sldMkLst>
        <pc:spChg chg="mod">
          <ac:chgData name="Michal Halaška" userId="cb557ec6-e0e1-4a0a-936e-46d8b3c92521" providerId="ADAL" clId="{D07ECC41-E3EE-41BD-BEFF-CA26F6FBD4D5}" dt="2024-03-12T07:58:43.424" v="724" actId="20577"/>
          <ac:spMkLst>
            <pc:docMk/>
            <pc:sldMk cId="3831028021" sldId="287"/>
            <ac:spMk id="5" creationId="{00000000-0000-0000-0000-000000000000}"/>
          </ac:spMkLst>
        </pc:spChg>
        <pc:spChg chg="mod">
          <ac:chgData name="Michal Halaška" userId="cb557ec6-e0e1-4a0a-936e-46d8b3c92521" providerId="ADAL" clId="{D07ECC41-E3EE-41BD-BEFF-CA26F6FBD4D5}" dt="2024-03-11T21:28:51.443" v="498" actId="20577"/>
          <ac:spMkLst>
            <pc:docMk/>
            <pc:sldMk cId="3831028021" sldId="287"/>
            <ac:spMk id="8" creationId="{00000000-0000-0000-0000-000000000000}"/>
          </ac:spMkLst>
        </pc:spChg>
        <pc:spChg chg="mod">
          <ac:chgData name="Michal Halaška" userId="cb557ec6-e0e1-4a0a-936e-46d8b3c92521" providerId="ADAL" clId="{D07ECC41-E3EE-41BD-BEFF-CA26F6FBD4D5}" dt="2024-03-12T07:58:37.807" v="723" actId="403"/>
          <ac:spMkLst>
            <pc:docMk/>
            <pc:sldMk cId="3831028021" sldId="287"/>
            <ac:spMk id="10" creationId="{00000000-0000-0000-0000-000000000000}"/>
          </ac:spMkLst>
        </pc:spChg>
      </pc:sldChg>
      <pc:sldChg chg="modSp mod">
        <pc:chgData name="Michal Halaška" userId="cb557ec6-e0e1-4a0a-936e-46d8b3c92521" providerId="ADAL" clId="{D07ECC41-E3EE-41BD-BEFF-CA26F6FBD4D5}" dt="2024-03-11T21:30:08.118" v="574" actId="20577"/>
        <pc:sldMkLst>
          <pc:docMk/>
          <pc:sldMk cId="145056040" sldId="289"/>
        </pc:sldMkLst>
        <pc:spChg chg="mod">
          <ac:chgData name="Michal Halaška" userId="cb557ec6-e0e1-4a0a-936e-46d8b3c92521" providerId="ADAL" clId="{D07ECC41-E3EE-41BD-BEFF-CA26F6FBD4D5}" dt="2024-03-11T21:30:08.118" v="574" actId="20577"/>
          <ac:spMkLst>
            <pc:docMk/>
            <pc:sldMk cId="145056040" sldId="289"/>
            <ac:spMk id="8" creationId="{00000000-0000-0000-0000-000000000000}"/>
          </ac:spMkLst>
        </pc:spChg>
      </pc:sldChg>
      <pc:sldChg chg="modSp mod">
        <pc:chgData name="Michal Halaška" userId="cb557ec6-e0e1-4a0a-936e-46d8b3c92521" providerId="ADAL" clId="{D07ECC41-E3EE-41BD-BEFF-CA26F6FBD4D5}" dt="2024-03-11T21:30:11.875" v="578" actId="20577"/>
        <pc:sldMkLst>
          <pc:docMk/>
          <pc:sldMk cId="3736490071" sldId="290"/>
        </pc:sldMkLst>
        <pc:spChg chg="mod">
          <ac:chgData name="Michal Halaška" userId="cb557ec6-e0e1-4a0a-936e-46d8b3c92521" providerId="ADAL" clId="{D07ECC41-E3EE-41BD-BEFF-CA26F6FBD4D5}" dt="2024-03-11T21:30:11.875" v="578" actId="20577"/>
          <ac:spMkLst>
            <pc:docMk/>
            <pc:sldMk cId="3736490071" sldId="290"/>
            <ac:spMk id="8" creationId="{00000000-0000-0000-0000-000000000000}"/>
          </ac:spMkLst>
        </pc:spChg>
      </pc:sldChg>
      <pc:sldChg chg="modSp mod modNotesTx">
        <pc:chgData name="Michal Halaška" userId="cb557ec6-e0e1-4a0a-936e-46d8b3c92521" providerId="ADAL" clId="{D07ECC41-E3EE-41BD-BEFF-CA26F6FBD4D5}" dt="2024-03-12T08:26:17.720" v="1037" actId="20577"/>
        <pc:sldMkLst>
          <pc:docMk/>
          <pc:sldMk cId="952029353" sldId="291"/>
        </pc:sldMkLst>
        <pc:spChg chg="mod">
          <ac:chgData name="Michal Halaška" userId="cb557ec6-e0e1-4a0a-936e-46d8b3c92521" providerId="ADAL" clId="{D07ECC41-E3EE-41BD-BEFF-CA26F6FBD4D5}" dt="2024-03-11T21:30:20.595" v="586" actId="20577"/>
          <ac:spMkLst>
            <pc:docMk/>
            <pc:sldMk cId="952029353" sldId="291"/>
            <ac:spMk id="8" creationId="{00000000-0000-0000-0000-000000000000}"/>
          </ac:spMkLst>
        </pc:spChg>
      </pc:sldChg>
      <pc:sldChg chg="modSp mod">
        <pc:chgData name="Michal Halaška" userId="cb557ec6-e0e1-4a0a-936e-46d8b3c92521" providerId="ADAL" clId="{D07ECC41-E3EE-41BD-BEFF-CA26F6FBD4D5}" dt="2024-03-11T21:29:04.468" v="510" actId="20577"/>
        <pc:sldMkLst>
          <pc:docMk/>
          <pc:sldMk cId="1110746372" sldId="294"/>
        </pc:sldMkLst>
        <pc:spChg chg="mod">
          <ac:chgData name="Michal Halaška" userId="cb557ec6-e0e1-4a0a-936e-46d8b3c92521" providerId="ADAL" clId="{D07ECC41-E3EE-41BD-BEFF-CA26F6FBD4D5}" dt="2024-03-11T21:29:04.468" v="510" actId="20577"/>
          <ac:spMkLst>
            <pc:docMk/>
            <pc:sldMk cId="1110746372" sldId="294"/>
            <ac:spMk id="8" creationId="{8506AA9C-3220-D201-B547-AB8A7039A103}"/>
          </ac:spMkLst>
        </pc:spChg>
      </pc:sldChg>
      <pc:sldChg chg="modSp mod modNotesTx">
        <pc:chgData name="Michal Halaška" userId="cb557ec6-e0e1-4a0a-936e-46d8b3c92521" providerId="ADAL" clId="{D07ECC41-E3EE-41BD-BEFF-CA26F6FBD4D5}" dt="2024-03-12T08:15:18.337" v="874" actId="20577"/>
        <pc:sldMkLst>
          <pc:docMk/>
          <pc:sldMk cId="2300547100" sldId="295"/>
        </pc:sldMkLst>
        <pc:spChg chg="mod">
          <ac:chgData name="Michal Halaška" userId="cb557ec6-e0e1-4a0a-936e-46d8b3c92521" providerId="ADAL" clId="{D07ECC41-E3EE-41BD-BEFF-CA26F6FBD4D5}" dt="2024-03-11T21:29:21.190" v="526" actId="20577"/>
          <ac:spMkLst>
            <pc:docMk/>
            <pc:sldMk cId="2300547100" sldId="295"/>
            <ac:spMk id="8" creationId="{0C469417-86A7-2FB6-1A0E-438614419D86}"/>
          </ac:spMkLst>
        </pc:spChg>
      </pc:sldChg>
      <pc:sldChg chg="modSp mod">
        <pc:chgData name="Michal Halaška" userId="cb557ec6-e0e1-4a0a-936e-46d8b3c92521" providerId="ADAL" clId="{D07ECC41-E3EE-41BD-BEFF-CA26F6FBD4D5}" dt="2024-03-11T21:29:46.174" v="550" actId="20577"/>
        <pc:sldMkLst>
          <pc:docMk/>
          <pc:sldMk cId="1881163190" sldId="296"/>
        </pc:sldMkLst>
        <pc:spChg chg="mod">
          <ac:chgData name="Michal Halaška" userId="cb557ec6-e0e1-4a0a-936e-46d8b3c92521" providerId="ADAL" clId="{D07ECC41-E3EE-41BD-BEFF-CA26F6FBD4D5}" dt="2024-03-11T21:29:46.174" v="550" actId="20577"/>
          <ac:spMkLst>
            <pc:docMk/>
            <pc:sldMk cId="1881163190" sldId="296"/>
            <ac:spMk id="8" creationId="{1976F784-1865-6991-72CF-453245338BF0}"/>
          </ac:spMkLst>
        </pc:spChg>
      </pc:sldChg>
      <pc:sldChg chg="modSp mod">
        <pc:chgData name="Michal Halaška" userId="cb557ec6-e0e1-4a0a-936e-46d8b3c92521" providerId="ADAL" clId="{D07ECC41-E3EE-41BD-BEFF-CA26F6FBD4D5}" dt="2024-03-11T21:30:15.671" v="582" actId="20577"/>
        <pc:sldMkLst>
          <pc:docMk/>
          <pc:sldMk cId="119453854" sldId="297"/>
        </pc:sldMkLst>
        <pc:spChg chg="mod">
          <ac:chgData name="Michal Halaška" userId="cb557ec6-e0e1-4a0a-936e-46d8b3c92521" providerId="ADAL" clId="{D07ECC41-E3EE-41BD-BEFF-CA26F6FBD4D5}" dt="2024-03-11T21:30:15.671" v="582" actId="20577"/>
          <ac:spMkLst>
            <pc:docMk/>
            <pc:sldMk cId="119453854" sldId="297"/>
            <ac:spMk id="8" creationId="{B3B59869-8BAF-E391-C801-C8F157C0498F}"/>
          </ac:spMkLst>
        </pc:spChg>
      </pc:sldChg>
      <pc:sldChg chg="modSp mod modNotesTx">
        <pc:chgData name="Michal Halaška" userId="cb557ec6-e0e1-4a0a-936e-46d8b3c92521" providerId="ADAL" clId="{D07ECC41-E3EE-41BD-BEFF-CA26F6FBD4D5}" dt="2024-03-12T08:27:30.956" v="1038" actId="6549"/>
        <pc:sldMkLst>
          <pc:docMk/>
          <pc:sldMk cId="3870571450" sldId="298"/>
        </pc:sldMkLst>
        <pc:spChg chg="mod">
          <ac:chgData name="Michal Halaška" userId="cb557ec6-e0e1-4a0a-936e-46d8b3c92521" providerId="ADAL" clId="{D07ECC41-E3EE-41BD-BEFF-CA26F6FBD4D5}" dt="2024-03-11T21:30:23.858" v="590" actId="20577"/>
          <ac:spMkLst>
            <pc:docMk/>
            <pc:sldMk cId="3870571450" sldId="298"/>
            <ac:spMk id="8" creationId="{66979DA2-831D-9E2F-D454-04DD1F6E17CF}"/>
          </ac:spMkLst>
        </pc:spChg>
      </pc:sldChg>
      <pc:sldChg chg="modSp mod">
        <pc:chgData name="Michal Halaška" userId="cb557ec6-e0e1-4a0a-936e-46d8b3c92521" providerId="ADAL" clId="{D07ECC41-E3EE-41BD-BEFF-CA26F6FBD4D5}" dt="2024-03-11T21:30:28.871" v="594" actId="20577"/>
        <pc:sldMkLst>
          <pc:docMk/>
          <pc:sldMk cId="679445441" sldId="301"/>
        </pc:sldMkLst>
        <pc:spChg chg="mod">
          <ac:chgData name="Michal Halaška" userId="cb557ec6-e0e1-4a0a-936e-46d8b3c92521" providerId="ADAL" clId="{D07ECC41-E3EE-41BD-BEFF-CA26F6FBD4D5}" dt="2024-03-11T21:30:28.871" v="594" actId="20577"/>
          <ac:spMkLst>
            <pc:docMk/>
            <pc:sldMk cId="679445441" sldId="301"/>
            <ac:spMk id="8" creationId="{8B5333EE-0ABD-514A-D88F-2742C545E790}"/>
          </ac:spMkLst>
        </pc:spChg>
      </pc:sldChg>
      <pc:sldChg chg="modSp mod">
        <pc:chgData name="Michal Halaška" userId="cb557ec6-e0e1-4a0a-936e-46d8b3c92521" providerId="ADAL" clId="{D07ECC41-E3EE-41BD-BEFF-CA26F6FBD4D5}" dt="2024-03-11T21:29:26.479" v="530" actId="20577"/>
        <pc:sldMkLst>
          <pc:docMk/>
          <pc:sldMk cId="2053614798" sldId="304"/>
        </pc:sldMkLst>
        <pc:spChg chg="mod">
          <ac:chgData name="Michal Halaška" userId="cb557ec6-e0e1-4a0a-936e-46d8b3c92521" providerId="ADAL" clId="{D07ECC41-E3EE-41BD-BEFF-CA26F6FBD4D5}" dt="2024-03-11T21:29:26.479" v="530" actId="20577"/>
          <ac:spMkLst>
            <pc:docMk/>
            <pc:sldMk cId="2053614798" sldId="304"/>
            <ac:spMk id="8" creationId="{A9A80849-1703-47C7-C3F2-C2DF002CBC26}"/>
          </ac:spMkLst>
        </pc:spChg>
      </pc:sldChg>
      <pc:sldChg chg="modSp mod">
        <pc:chgData name="Michal Halaška" userId="cb557ec6-e0e1-4a0a-936e-46d8b3c92521" providerId="ADAL" clId="{D07ECC41-E3EE-41BD-BEFF-CA26F6FBD4D5}" dt="2024-03-11T21:29:30.477" v="534" actId="20577"/>
        <pc:sldMkLst>
          <pc:docMk/>
          <pc:sldMk cId="4154404298" sldId="305"/>
        </pc:sldMkLst>
        <pc:spChg chg="mod">
          <ac:chgData name="Michal Halaška" userId="cb557ec6-e0e1-4a0a-936e-46d8b3c92521" providerId="ADAL" clId="{D07ECC41-E3EE-41BD-BEFF-CA26F6FBD4D5}" dt="2024-03-11T21:29:30.477" v="534" actId="20577"/>
          <ac:spMkLst>
            <pc:docMk/>
            <pc:sldMk cId="4154404298" sldId="305"/>
            <ac:spMk id="8" creationId="{E69D09EC-76D0-827B-1852-BED7866C81C5}"/>
          </ac:spMkLst>
        </pc:spChg>
      </pc:sldChg>
      <pc:sldChg chg="modSp mod">
        <pc:chgData name="Michal Halaška" userId="cb557ec6-e0e1-4a0a-936e-46d8b3c92521" providerId="ADAL" clId="{D07ECC41-E3EE-41BD-BEFF-CA26F6FBD4D5}" dt="2024-03-11T21:29:16.162" v="522" actId="20577"/>
        <pc:sldMkLst>
          <pc:docMk/>
          <pc:sldMk cId="3573083182" sldId="306"/>
        </pc:sldMkLst>
        <pc:spChg chg="mod">
          <ac:chgData name="Michal Halaška" userId="cb557ec6-e0e1-4a0a-936e-46d8b3c92521" providerId="ADAL" clId="{D07ECC41-E3EE-41BD-BEFF-CA26F6FBD4D5}" dt="2024-03-11T21:29:16.162" v="522" actId="20577"/>
          <ac:spMkLst>
            <pc:docMk/>
            <pc:sldMk cId="3573083182" sldId="306"/>
            <ac:spMk id="8" creationId="{2B485951-4456-308D-6EE8-C185D9CA1A81}"/>
          </ac:spMkLst>
        </pc:spChg>
      </pc:sldChg>
      <pc:sldChg chg="modSp mod">
        <pc:chgData name="Michal Halaška" userId="cb557ec6-e0e1-4a0a-936e-46d8b3c92521" providerId="ADAL" clId="{D07ECC41-E3EE-41BD-BEFF-CA26F6FBD4D5}" dt="2024-03-12T08:29:23.089" v="1048" actId="20577"/>
        <pc:sldMkLst>
          <pc:docMk/>
          <pc:sldMk cId="700554515" sldId="311"/>
        </pc:sldMkLst>
        <pc:spChg chg="mod">
          <ac:chgData name="Michal Halaška" userId="cb557ec6-e0e1-4a0a-936e-46d8b3c92521" providerId="ADAL" clId="{D07ECC41-E3EE-41BD-BEFF-CA26F6FBD4D5}" dt="2024-03-12T08:29:23.089" v="1048" actId="20577"/>
          <ac:spMkLst>
            <pc:docMk/>
            <pc:sldMk cId="700554515" sldId="311"/>
            <ac:spMk id="6" creationId="{93FEF0A0-1DBB-F220-2987-068B76DC06D6}"/>
          </ac:spMkLst>
        </pc:spChg>
        <pc:spChg chg="mod">
          <ac:chgData name="Michal Halaška" userId="cb557ec6-e0e1-4a0a-936e-46d8b3c92521" providerId="ADAL" clId="{D07ECC41-E3EE-41BD-BEFF-CA26F6FBD4D5}" dt="2024-03-11T21:30:32.194" v="598" actId="20577"/>
          <ac:spMkLst>
            <pc:docMk/>
            <pc:sldMk cId="700554515" sldId="311"/>
            <ac:spMk id="8" creationId="{3A6F418F-A6CE-AC32-CC79-468760A24A6F}"/>
          </ac:spMkLst>
        </pc:spChg>
      </pc:sldChg>
      <pc:sldChg chg="addSp modSp mod">
        <pc:chgData name="Michal Halaška" userId="cb557ec6-e0e1-4a0a-936e-46d8b3c92521" providerId="ADAL" clId="{D07ECC41-E3EE-41BD-BEFF-CA26F6FBD4D5}" dt="2024-03-12T08:20:43.526" v="1036" actId="1076"/>
        <pc:sldMkLst>
          <pc:docMk/>
          <pc:sldMk cId="4248833631" sldId="315"/>
        </pc:sldMkLst>
        <pc:spChg chg="mod">
          <ac:chgData name="Michal Halaška" userId="cb557ec6-e0e1-4a0a-936e-46d8b3c92521" providerId="ADAL" clId="{D07ECC41-E3EE-41BD-BEFF-CA26F6FBD4D5}" dt="2024-03-12T08:19:14.860" v="1033" actId="6549"/>
          <ac:spMkLst>
            <pc:docMk/>
            <pc:sldMk cId="4248833631" sldId="315"/>
            <ac:spMk id="5" creationId="{00000000-0000-0000-0000-000000000000}"/>
          </ac:spMkLst>
        </pc:spChg>
        <pc:spChg chg="mod">
          <ac:chgData name="Michal Halaška" userId="cb557ec6-e0e1-4a0a-936e-46d8b3c92521" providerId="ADAL" clId="{D07ECC41-E3EE-41BD-BEFF-CA26F6FBD4D5}" dt="2024-03-12T08:18:41.184" v="953" actId="20577"/>
          <ac:spMkLst>
            <pc:docMk/>
            <pc:sldMk cId="4248833631" sldId="315"/>
            <ac:spMk id="6" creationId="{00000000-0000-0000-0000-000000000000}"/>
          </ac:spMkLst>
        </pc:spChg>
        <pc:spChg chg="mod">
          <ac:chgData name="Michal Halaška" userId="cb557ec6-e0e1-4a0a-936e-46d8b3c92521" providerId="ADAL" clId="{D07ECC41-E3EE-41BD-BEFF-CA26F6FBD4D5}" dt="2024-03-11T21:29:37.666" v="542" actId="20577"/>
          <ac:spMkLst>
            <pc:docMk/>
            <pc:sldMk cId="4248833631" sldId="315"/>
            <ac:spMk id="8" creationId="{00000000-0000-0000-0000-000000000000}"/>
          </ac:spMkLst>
        </pc:spChg>
        <pc:picChg chg="add mod">
          <ac:chgData name="Michal Halaška" userId="cb557ec6-e0e1-4a0a-936e-46d8b3c92521" providerId="ADAL" clId="{D07ECC41-E3EE-41BD-BEFF-CA26F6FBD4D5}" dt="2024-03-12T08:20:43.526" v="1036" actId="1076"/>
          <ac:picMkLst>
            <pc:docMk/>
            <pc:sldMk cId="4248833631" sldId="315"/>
            <ac:picMk id="3" creationId="{AFF2CE30-3D5F-36B9-8CB8-773A4386185D}"/>
          </ac:picMkLst>
        </pc:picChg>
      </pc:sldChg>
      <pc:sldChg chg="modSp mod">
        <pc:chgData name="Michal Halaška" userId="cb557ec6-e0e1-4a0a-936e-46d8b3c92521" providerId="ADAL" clId="{D07ECC41-E3EE-41BD-BEFF-CA26F6FBD4D5}" dt="2024-03-11T21:29:42.582" v="546" actId="20577"/>
        <pc:sldMkLst>
          <pc:docMk/>
          <pc:sldMk cId="1149597074" sldId="316"/>
        </pc:sldMkLst>
        <pc:spChg chg="mod">
          <ac:chgData name="Michal Halaška" userId="cb557ec6-e0e1-4a0a-936e-46d8b3c92521" providerId="ADAL" clId="{D07ECC41-E3EE-41BD-BEFF-CA26F6FBD4D5}" dt="2024-03-11T21:29:42.582" v="546" actId="20577"/>
          <ac:spMkLst>
            <pc:docMk/>
            <pc:sldMk cId="1149597074" sldId="316"/>
            <ac:spMk id="8" creationId="{00000000-0000-0000-0000-000000000000}"/>
          </ac:spMkLst>
        </pc:spChg>
      </pc:sldChg>
      <pc:sldChg chg="modSp mod">
        <pc:chgData name="Michal Halaška" userId="cb557ec6-e0e1-4a0a-936e-46d8b3c92521" providerId="ADAL" clId="{D07ECC41-E3EE-41BD-BEFF-CA26F6FBD4D5}" dt="2024-03-11T21:29:56.383" v="562" actId="20577"/>
        <pc:sldMkLst>
          <pc:docMk/>
          <pc:sldMk cId="998589983" sldId="317"/>
        </pc:sldMkLst>
        <pc:spChg chg="mod">
          <ac:chgData name="Michal Halaška" userId="cb557ec6-e0e1-4a0a-936e-46d8b3c92521" providerId="ADAL" clId="{D07ECC41-E3EE-41BD-BEFF-CA26F6FBD4D5}" dt="2024-03-11T21:29:56.383" v="562" actId="20577"/>
          <ac:spMkLst>
            <pc:docMk/>
            <pc:sldMk cId="998589983" sldId="317"/>
            <ac:spMk id="8" creationId="{00000000-0000-0000-0000-000000000000}"/>
          </ac:spMkLst>
        </pc:spChg>
      </pc:sldChg>
      <pc:sldChg chg="modSp mod">
        <pc:chgData name="Michal Halaška" userId="cb557ec6-e0e1-4a0a-936e-46d8b3c92521" providerId="ADAL" clId="{D07ECC41-E3EE-41BD-BEFF-CA26F6FBD4D5}" dt="2024-03-11T21:29:59.835" v="566" actId="20577"/>
        <pc:sldMkLst>
          <pc:docMk/>
          <pc:sldMk cId="4124911533" sldId="318"/>
        </pc:sldMkLst>
        <pc:spChg chg="mod">
          <ac:chgData name="Michal Halaška" userId="cb557ec6-e0e1-4a0a-936e-46d8b3c92521" providerId="ADAL" clId="{D07ECC41-E3EE-41BD-BEFF-CA26F6FBD4D5}" dt="2024-03-11T21:29:59.835" v="566" actId="20577"/>
          <ac:spMkLst>
            <pc:docMk/>
            <pc:sldMk cId="4124911533" sldId="318"/>
            <ac:spMk id="8" creationId="{00000000-0000-0000-0000-000000000000}"/>
          </ac:spMkLst>
        </pc:spChg>
      </pc:sldChg>
      <pc:sldChg chg="modSp mod">
        <pc:chgData name="Michal Halaška" userId="cb557ec6-e0e1-4a0a-936e-46d8b3c92521" providerId="ADAL" clId="{D07ECC41-E3EE-41BD-BEFF-CA26F6FBD4D5}" dt="2024-03-11T21:30:04.691" v="570" actId="20577"/>
        <pc:sldMkLst>
          <pc:docMk/>
          <pc:sldMk cId="2504604967" sldId="319"/>
        </pc:sldMkLst>
        <pc:spChg chg="mod">
          <ac:chgData name="Michal Halaška" userId="cb557ec6-e0e1-4a0a-936e-46d8b3c92521" providerId="ADAL" clId="{D07ECC41-E3EE-41BD-BEFF-CA26F6FBD4D5}" dt="2024-03-11T21:30:04.691" v="570" actId="20577"/>
          <ac:spMkLst>
            <pc:docMk/>
            <pc:sldMk cId="2504604967" sldId="319"/>
            <ac:spMk id="8" creationId="{00000000-0000-0000-0000-000000000000}"/>
          </ac:spMkLst>
        </pc:spChg>
      </pc:sldChg>
      <pc:sldChg chg="modSp mod modNotesTx">
        <pc:chgData name="Michal Halaška" userId="cb557ec6-e0e1-4a0a-936e-46d8b3c92521" providerId="ADAL" clId="{D07ECC41-E3EE-41BD-BEFF-CA26F6FBD4D5}" dt="2024-03-11T21:30:35.874" v="602" actId="20577"/>
        <pc:sldMkLst>
          <pc:docMk/>
          <pc:sldMk cId="2930782659" sldId="320"/>
        </pc:sldMkLst>
        <pc:spChg chg="mod">
          <ac:chgData name="Michal Halaška" userId="cb557ec6-e0e1-4a0a-936e-46d8b3c92521" providerId="ADAL" clId="{D07ECC41-E3EE-41BD-BEFF-CA26F6FBD4D5}" dt="2024-03-11T20:48:51.511" v="489" actId="6549"/>
          <ac:spMkLst>
            <pc:docMk/>
            <pc:sldMk cId="2930782659" sldId="320"/>
            <ac:spMk id="5" creationId="{00000000-0000-0000-0000-000000000000}"/>
          </ac:spMkLst>
        </pc:spChg>
        <pc:spChg chg="mod">
          <ac:chgData name="Michal Halaška" userId="cb557ec6-e0e1-4a0a-936e-46d8b3c92521" providerId="ADAL" clId="{D07ECC41-E3EE-41BD-BEFF-CA26F6FBD4D5}" dt="2024-03-11T20:37:24.330" v="52" actId="20577"/>
          <ac:spMkLst>
            <pc:docMk/>
            <pc:sldMk cId="2930782659" sldId="320"/>
            <ac:spMk id="6" creationId="{00000000-0000-0000-0000-000000000000}"/>
          </ac:spMkLst>
        </pc:spChg>
        <pc:spChg chg="mod">
          <ac:chgData name="Michal Halaška" userId="cb557ec6-e0e1-4a0a-936e-46d8b3c92521" providerId="ADAL" clId="{D07ECC41-E3EE-41BD-BEFF-CA26F6FBD4D5}" dt="2024-03-11T21:30:35.874" v="602" actId="20577"/>
          <ac:spMkLst>
            <pc:docMk/>
            <pc:sldMk cId="2930782659" sldId="320"/>
            <ac:spMk id="8" creationId="{00000000-0000-0000-0000-000000000000}"/>
          </ac:spMkLst>
        </pc:spChg>
      </pc:sldChg>
      <pc:sldChg chg="add del">
        <pc:chgData name="Michal Halaška" userId="cb557ec6-e0e1-4a0a-936e-46d8b3c92521" providerId="ADAL" clId="{D07ECC41-E3EE-41BD-BEFF-CA26F6FBD4D5}" dt="2024-03-11T20:40:00.675" v="205" actId="2696"/>
        <pc:sldMkLst>
          <pc:docMk/>
          <pc:sldMk cId="1096865697" sldId="321"/>
        </pc:sldMkLst>
      </pc:sldChg>
      <pc:sldChg chg="modSp add mod">
        <pc:chgData name="Michal Halaška" userId="cb557ec6-e0e1-4a0a-936e-46d8b3c92521" providerId="ADAL" clId="{D07ECC41-E3EE-41BD-BEFF-CA26F6FBD4D5}" dt="2024-03-11T21:30:39.953" v="606" actId="20577"/>
        <pc:sldMkLst>
          <pc:docMk/>
          <pc:sldMk cId="2405315909" sldId="321"/>
        </pc:sldMkLst>
        <pc:spChg chg="mod">
          <ac:chgData name="Michal Halaška" userId="cb557ec6-e0e1-4a0a-936e-46d8b3c92521" providerId="ADAL" clId="{D07ECC41-E3EE-41BD-BEFF-CA26F6FBD4D5}" dt="2024-03-11T20:49:41.342" v="494" actId="20577"/>
          <ac:spMkLst>
            <pc:docMk/>
            <pc:sldMk cId="2405315909" sldId="321"/>
            <ac:spMk id="5" creationId="{00000000-0000-0000-0000-000000000000}"/>
          </ac:spMkLst>
        </pc:spChg>
        <pc:spChg chg="mod">
          <ac:chgData name="Michal Halaška" userId="cb557ec6-e0e1-4a0a-936e-46d8b3c92521" providerId="ADAL" clId="{D07ECC41-E3EE-41BD-BEFF-CA26F6FBD4D5}" dt="2024-03-11T21:30:39.953" v="606" actId="20577"/>
          <ac:spMkLst>
            <pc:docMk/>
            <pc:sldMk cId="2405315909" sldId="321"/>
            <ac:spMk id="8" creationId="{00000000-0000-0000-0000-000000000000}"/>
          </ac:spMkLst>
        </pc:spChg>
      </pc:sldChg>
      <pc:sldChg chg="modSp add del mod">
        <pc:chgData name="Michal Halaška" userId="cb557ec6-e0e1-4a0a-936e-46d8b3c92521" providerId="ADAL" clId="{D07ECC41-E3EE-41BD-BEFF-CA26F6FBD4D5}" dt="2024-03-11T20:43:52.542" v="319" actId="2696"/>
        <pc:sldMkLst>
          <pc:docMk/>
          <pc:sldMk cId="2709938572" sldId="321"/>
        </pc:sldMkLst>
        <pc:spChg chg="mod">
          <ac:chgData name="Michal Halaška" userId="cb557ec6-e0e1-4a0a-936e-46d8b3c92521" providerId="ADAL" clId="{D07ECC41-E3EE-41BD-BEFF-CA26F6FBD4D5}" dt="2024-03-11T20:41:52.164" v="259"/>
          <ac:spMkLst>
            <pc:docMk/>
            <pc:sldMk cId="2709938572" sldId="321"/>
            <ac:spMk id="5" creationId="{00000000-0000-0000-0000-000000000000}"/>
          </ac:spMkLst>
        </pc:spChg>
      </pc:sldChg>
      <pc:sldChg chg="add del">
        <pc:chgData name="Michal Halaška" userId="cb557ec6-e0e1-4a0a-936e-46d8b3c92521" providerId="ADAL" clId="{D07ECC41-E3EE-41BD-BEFF-CA26F6FBD4D5}" dt="2024-03-11T20:43:55.836" v="320" actId="2696"/>
        <pc:sldMkLst>
          <pc:docMk/>
          <pc:sldMk cId="4131437445" sldId="322"/>
        </pc:sldMkLst>
      </pc:sldChg>
      <pc:sldChg chg="add del">
        <pc:chgData name="Michal Halaška" userId="cb557ec6-e0e1-4a0a-936e-46d8b3c92521" providerId="ADAL" clId="{D07ECC41-E3EE-41BD-BEFF-CA26F6FBD4D5}" dt="2024-03-11T20:43:57.990" v="321" actId="2696"/>
        <pc:sldMkLst>
          <pc:docMk/>
          <pc:sldMk cId="2218304533" sldId="323"/>
        </pc:sldMkLst>
      </pc:sldChg>
    </pc:docChg>
  </pc:docChgLst>
  <pc:docChgLst>
    <pc:chgData name="Michal Halaška" userId="cb557ec6-e0e1-4a0a-936e-46d8b3c92521" providerId="ADAL" clId="{12657436-659D-4A45-A6A8-5CF7332042E7}"/>
    <pc:docChg chg="undo custSel addSld delSld modSld sldOrd">
      <pc:chgData name="Michal Halaška" userId="cb557ec6-e0e1-4a0a-936e-46d8b3c92521" providerId="ADAL" clId="{12657436-659D-4A45-A6A8-5CF7332042E7}" dt="2024-03-11T17:21:59.038" v="3934" actId="20577"/>
      <pc:docMkLst>
        <pc:docMk/>
      </pc:docMkLst>
      <pc:sldChg chg="modSp mod">
        <pc:chgData name="Michal Halaška" userId="cb557ec6-e0e1-4a0a-936e-46d8b3c92521" providerId="ADAL" clId="{12657436-659D-4A45-A6A8-5CF7332042E7}" dt="2024-03-08T09:29:01.852" v="64" actId="20577"/>
        <pc:sldMkLst>
          <pc:docMk/>
          <pc:sldMk cId="280633465" sldId="256"/>
        </pc:sldMkLst>
        <pc:spChg chg="mod">
          <ac:chgData name="Michal Halaška" userId="cb557ec6-e0e1-4a0a-936e-46d8b3c92521" providerId="ADAL" clId="{12657436-659D-4A45-A6A8-5CF7332042E7}" dt="2024-03-08T09:29:01.852" v="64" actId="20577"/>
          <ac:spMkLst>
            <pc:docMk/>
            <pc:sldMk cId="280633465" sldId="256"/>
            <ac:spMk id="3" creationId="{00000000-0000-0000-0000-000000000000}"/>
          </ac:spMkLst>
        </pc:spChg>
      </pc:sldChg>
      <pc:sldChg chg="addSp modSp mod modNotesTx">
        <pc:chgData name="Michal Halaška" userId="cb557ec6-e0e1-4a0a-936e-46d8b3c92521" providerId="ADAL" clId="{12657436-659D-4A45-A6A8-5CF7332042E7}" dt="2024-03-08T11:22:07.876" v="242" actId="20577"/>
        <pc:sldMkLst>
          <pc:docMk/>
          <pc:sldMk cId="3469144025" sldId="277"/>
        </pc:sldMkLst>
        <pc:spChg chg="mod">
          <ac:chgData name="Michal Halaška" userId="cb557ec6-e0e1-4a0a-936e-46d8b3c92521" providerId="ADAL" clId="{12657436-659D-4A45-A6A8-5CF7332042E7}" dt="2024-03-08T11:22:07.876" v="242" actId="20577"/>
          <ac:spMkLst>
            <pc:docMk/>
            <pc:sldMk cId="3469144025" sldId="277"/>
            <ac:spMk id="5" creationId="{00000000-0000-0000-0000-000000000000}"/>
          </ac:spMkLst>
        </pc:spChg>
        <pc:spChg chg="mod">
          <ac:chgData name="Michal Halaška" userId="cb557ec6-e0e1-4a0a-936e-46d8b3c92521" providerId="ADAL" clId="{12657436-659D-4A45-A6A8-5CF7332042E7}" dt="2024-03-08T10:55:33.348" v="136" actId="20577"/>
          <ac:spMkLst>
            <pc:docMk/>
            <pc:sldMk cId="3469144025" sldId="277"/>
            <ac:spMk id="6" creationId="{00000000-0000-0000-0000-000000000000}"/>
          </ac:spMkLst>
        </pc:spChg>
        <pc:picChg chg="add mod">
          <ac:chgData name="Michal Halaška" userId="cb557ec6-e0e1-4a0a-936e-46d8b3c92521" providerId="ADAL" clId="{12657436-659D-4A45-A6A8-5CF7332042E7}" dt="2024-03-08T11:21:47.001" v="216" actId="1076"/>
          <ac:picMkLst>
            <pc:docMk/>
            <pc:sldMk cId="3469144025" sldId="277"/>
            <ac:picMk id="3" creationId="{A4A9DDB5-4628-65B8-5C61-35448798D74C}"/>
          </ac:picMkLst>
        </pc:picChg>
      </pc:sldChg>
      <pc:sldChg chg="addSp delSp modSp mod modNotesTx">
        <pc:chgData name="Michal Halaška" userId="cb557ec6-e0e1-4a0a-936e-46d8b3c92521" providerId="ADAL" clId="{12657436-659D-4A45-A6A8-5CF7332042E7}" dt="2024-03-08T13:20:11.987" v="409"/>
        <pc:sldMkLst>
          <pc:docMk/>
          <pc:sldMk cId="1721649088" sldId="280"/>
        </pc:sldMkLst>
        <pc:spChg chg="add del">
          <ac:chgData name="Michal Halaška" userId="cb557ec6-e0e1-4a0a-936e-46d8b3c92521" providerId="ADAL" clId="{12657436-659D-4A45-A6A8-5CF7332042E7}" dt="2024-03-08T13:18:50.598" v="290" actId="478"/>
          <ac:spMkLst>
            <pc:docMk/>
            <pc:sldMk cId="1721649088" sldId="280"/>
            <ac:spMk id="2" creationId="{A2D9D1EA-D9E2-7B44-F0C5-0B1C4C7D6067}"/>
          </ac:spMkLst>
        </pc:spChg>
        <pc:spChg chg="del">
          <ac:chgData name="Michal Halaška" userId="cb557ec6-e0e1-4a0a-936e-46d8b3c92521" providerId="ADAL" clId="{12657436-659D-4A45-A6A8-5CF7332042E7}" dt="2024-03-08T13:08:24.742" v="288" actId="478"/>
          <ac:spMkLst>
            <pc:docMk/>
            <pc:sldMk cId="1721649088" sldId="280"/>
            <ac:spMk id="5" creationId="{00000000-0000-0000-0000-000000000000}"/>
          </ac:spMkLst>
        </pc:spChg>
        <pc:spChg chg="mod">
          <ac:chgData name="Michal Halaška" userId="cb557ec6-e0e1-4a0a-936e-46d8b3c92521" providerId="ADAL" clId="{12657436-659D-4A45-A6A8-5CF7332042E7}" dt="2024-03-08T13:08:19.511" v="287" actId="20577"/>
          <ac:spMkLst>
            <pc:docMk/>
            <pc:sldMk cId="1721649088" sldId="280"/>
            <ac:spMk id="6" creationId="{00000000-0000-0000-0000-000000000000}"/>
          </ac:spMkLst>
        </pc:spChg>
        <pc:spChg chg="add mod">
          <ac:chgData name="Michal Halaška" userId="cb557ec6-e0e1-4a0a-936e-46d8b3c92521" providerId="ADAL" clId="{12657436-659D-4A45-A6A8-5CF7332042E7}" dt="2024-03-08T13:19:58.359" v="408" actId="20577"/>
          <ac:spMkLst>
            <pc:docMk/>
            <pc:sldMk cId="1721649088" sldId="280"/>
            <ac:spMk id="7" creationId="{31740129-D511-6F6F-2CC4-6D20B1FF567C}"/>
          </ac:spMkLst>
        </pc:spChg>
        <pc:picChg chg="add mod">
          <ac:chgData name="Michal Halaška" userId="cb557ec6-e0e1-4a0a-936e-46d8b3c92521" providerId="ADAL" clId="{12657436-659D-4A45-A6A8-5CF7332042E7}" dt="2024-03-08T13:19:01.178" v="293" actId="1076"/>
          <ac:picMkLst>
            <pc:docMk/>
            <pc:sldMk cId="1721649088" sldId="280"/>
            <ac:picMk id="4" creationId="{2652F62D-F7FC-5561-A6B6-04BE152F5174}"/>
          </ac:picMkLst>
        </pc:picChg>
      </pc:sldChg>
      <pc:sldChg chg="addSp delSp modSp mod modNotesTx">
        <pc:chgData name="Michal Halaška" userId="cb557ec6-e0e1-4a0a-936e-46d8b3c92521" providerId="ADAL" clId="{12657436-659D-4A45-A6A8-5CF7332042E7}" dt="2024-03-09T10:00:09.252" v="852" actId="113"/>
        <pc:sldMkLst>
          <pc:docMk/>
          <pc:sldMk cId="763595130" sldId="281"/>
        </pc:sldMkLst>
        <pc:spChg chg="del">
          <ac:chgData name="Michal Halaška" userId="cb557ec6-e0e1-4a0a-936e-46d8b3c92521" providerId="ADAL" clId="{12657436-659D-4A45-A6A8-5CF7332042E7}" dt="2024-03-08T13:41:01.183" v="455" actId="478"/>
          <ac:spMkLst>
            <pc:docMk/>
            <pc:sldMk cId="763595130" sldId="281"/>
            <ac:spMk id="5" creationId="{00000000-0000-0000-0000-000000000000}"/>
          </ac:spMkLst>
        </pc:spChg>
        <pc:spChg chg="mod">
          <ac:chgData name="Michal Halaška" userId="cb557ec6-e0e1-4a0a-936e-46d8b3c92521" providerId="ADAL" clId="{12657436-659D-4A45-A6A8-5CF7332042E7}" dt="2024-03-08T13:40:50.936" v="454" actId="20577"/>
          <ac:spMkLst>
            <pc:docMk/>
            <pc:sldMk cId="763595130" sldId="281"/>
            <ac:spMk id="6" creationId="{00000000-0000-0000-0000-000000000000}"/>
          </ac:spMkLst>
        </pc:spChg>
        <pc:graphicFrameChg chg="add mod modGraphic">
          <ac:chgData name="Michal Halaška" userId="cb557ec6-e0e1-4a0a-936e-46d8b3c92521" providerId="ADAL" clId="{12657436-659D-4A45-A6A8-5CF7332042E7}" dt="2024-03-09T10:00:09.252" v="852" actId="113"/>
          <ac:graphicFrameMkLst>
            <pc:docMk/>
            <pc:sldMk cId="763595130" sldId="281"/>
            <ac:graphicFrameMk id="2" creationId="{F9D4926A-84E5-DB63-8693-1F172B9174F4}"/>
          </ac:graphicFrameMkLst>
        </pc:graphicFrameChg>
      </pc:sldChg>
      <pc:sldChg chg="delSp modSp mod modNotesTx">
        <pc:chgData name="Michal Halaška" userId="cb557ec6-e0e1-4a0a-936e-46d8b3c92521" providerId="ADAL" clId="{12657436-659D-4A45-A6A8-5CF7332042E7}" dt="2024-03-09T10:07:40.377" v="933"/>
        <pc:sldMkLst>
          <pc:docMk/>
          <pc:sldMk cId="3355701365" sldId="282"/>
        </pc:sldMkLst>
        <pc:spChg chg="mod">
          <ac:chgData name="Michal Halaška" userId="cb557ec6-e0e1-4a0a-936e-46d8b3c92521" providerId="ADAL" clId="{12657436-659D-4A45-A6A8-5CF7332042E7}" dt="2024-03-09T10:07:26.282" v="931" actId="20577"/>
          <ac:spMkLst>
            <pc:docMk/>
            <pc:sldMk cId="3355701365" sldId="282"/>
            <ac:spMk id="5" creationId="{00000000-0000-0000-0000-000000000000}"/>
          </ac:spMkLst>
        </pc:spChg>
        <pc:spChg chg="mod">
          <ac:chgData name="Michal Halaška" userId="cb557ec6-e0e1-4a0a-936e-46d8b3c92521" providerId="ADAL" clId="{12657436-659D-4A45-A6A8-5CF7332042E7}" dt="2024-03-08T14:33:55.961" v="514" actId="20577"/>
          <ac:spMkLst>
            <pc:docMk/>
            <pc:sldMk cId="3355701365" sldId="282"/>
            <ac:spMk id="6" creationId="{00000000-0000-0000-0000-000000000000}"/>
          </ac:spMkLst>
        </pc:spChg>
        <pc:picChg chg="del">
          <ac:chgData name="Michal Halaška" userId="cb557ec6-e0e1-4a0a-936e-46d8b3c92521" providerId="ADAL" clId="{12657436-659D-4A45-A6A8-5CF7332042E7}" dt="2024-03-08T14:27:56.616" v="482" actId="478"/>
          <ac:picMkLst>
            <pc:docMk/>
            <pc:sldMk cId="3355701365" sldId="282"/>
            <ac:picMk id="7" creationId="{505BCF19-AF9E-84B6-AD75-9578374D6E1E}"/>
          </ac:picMkLst>
        </pc:picChg>
      </pc:sldChg>
      <pc:sldChg chg="modSp mod">
        <pc:chgData name="Michal Halaška" userId="cb557ec6-e0e1-4a0a-936e-46d8b3c92521" providerId="ADAL" clId="{12657436-659D-4A45-A6A8-5CF7332042E7}" dt="2024-03-09T10:52:07.811" v="1200" actId="20577"/>
        <pc:sldMkLst>
          <pc:docMk/>
          <pc:sldMk cId="4178310230" sldId="284"/>
        </pc:sldMkLst>
        <pc:spChg chg="mod">
          <ac:chgData name="Michal Halaška" userId="cb557ec6-e0e1-4a0a-936e-46d8b3c92521" providerId="ADAL" clId="{12657436-659D-4A45-A6A8-5CF7332042E7}" dt="2024-03-09T10:52:07.811" v="1200" actId="20577"/>
          <ac:spMkLst>
            <pc:docMk/>
            <pc:sldMk cId="4178310230" sldId="284"/>
            <ac:spMk id="6" creationId="{00000000-0000-0000-0000-000000000000}"/>
          </ac:spMkLst>
        </pc:spChg>
      </pc:sldChg>
      <pc:sldChg chg="addSp delSp modSp mod">
        <pc:chgData name="Michal Halaška" userId="cb557ec6-e0e1-4a0a-936e-46d8b3c92521" providerId="ADAL" clId="{12657436-659D-4A45-A6A8-5CF7332042E7}" dt="2024-03-09T11:32:27.378" v="1606" actId="20577"/>
        <pc:sldMkLst>
          <pc:docMk/>
          <pc:sldMk cId="844167657" sldId="285"/>
        </pc:sldMkLst>
        <pc:spChg chg="del">
          <ac:chgData name="Michal Halaška" userId="cb557ec6-e0e1-4a0a-936e-46d8b3c92521" providerId="ADAL" clId="{12657436-659D-4A45-A6A8-5CF7332042E7}" dt="2024-03-09T11:32:13.031" v="1598" actId="478"/>
          <ac:spMkLst>
            <pc:docMk/>
            <pc:sldMk cId="844167657" sldId="285"/>
            <ac:spMk id="5" creationId="{00000000-0000-0000-0000-000000000000}"/>
          </ac:spMkLst>
        </pc:spChg>
        <pc:spChg chg="mod">
          <ac:chgData name="Michal Halaška" userId="cb557ec6-e0e1-4a0a-936e-46d8b3c92521" providerId="ADAL" clId="{12657436-659D-4A45-A6A8-5CF7332042E7}" dt="2024-03-09T11:32:27.378" v="1606" actId="20577"/>
          <ac:spMkLst>
            <pc:docMk/>
            <pc:sldMk cId="844167657" sldId="285"/>
            <ac:spMk id="6" creationId="{00000000-0000-0000-0000-000000000000}"/>
          </ac:spMkLst>
        </pc:spChg>
        <pc:picChg chg="add mod">
          <ac:chgData name="Michal Halaška" userId="cb557ec6-e0e1-4a0a-936e-46d8b3c92521" providerId="ADAL" clId="{12657436-659D-4A45-A6A8-5CF7332042E7}" dt="2024-03-09T11:32:15.137" v="1600" actId="1076"/>
          <ac:picMkLst>
            <pc:docMk/>
            <pc:sldMk cId="844167657" sldId="285"/>
            <ac:picMk id="3" creationId="{907C8985-00BF-2666-6EA4-CA654F6EDDA9}"/>
          </ac:picMkLst>
        </pc:picChg>
      </pc:sldChg>
      <pc:sldChg chg="modSp mod">
        <pc:chgData name="Michal Halaška" userId="cb557ec6-e0e1-4a0a-936e-46d8b3c92521" providerId="ADAL" clId="{12657436-659D-4A45-A6A8-5CF7332042E7}" dt="2024-03-09T11:59:37.807" v="1996" actId="20577"/>
        <pc:sldMkLst>
          <pc:docMk/>
          <pc:sldMk cId="1063610738" sldId="286"/>
        </pc:sldMkLst>
        <pc:spChg chg="mod">
          <ac:chgData name="Michal Halaška" userId="cb557ec6-e0e1-4a0a-936e-46d8b3c92521" providerId="ADAL" clId="{12657436-659D-4A45-A6A8-5CF7332042E7}" dt="2024-03-09T11:59:37.807" v="1996" actId="20577"/>
          <ac:spMkLst>
            <pc:docMk/>
            <pc:sldMk cId="1063610738" sldId="286"/>
            <ac:spMk id="5" creationId="{00000000-0000-0000-0000-000000000000}"/>
          </ac:spMkLst>
        </pc:spChg>
        <pc:spChg chg="mod">
          <ac:chgData name="Michal Halaška" userId="cb557ec6-e0e1-4a0a-936e-46d8b3c92521" providerId="ADAL" clId="{12657436-659D-4A45-A6A8-5CF7332042E7}" dt="2024-03-09T11:49:04.709" v="1757" actId="20577"/>
          <ac:spMkLst>
            <pc:docMk/>
            <pc:sldMk cId="1063610738" sldId="286"/>
            <ac:spMk id="6" creationId="{00000000-0000-0000-0000-000000000000}"/>
          </ac:spMkLst>
        </pc:spChg>
      </pc:sldChg>
      <pc:sldChg chg="modSp mod">
        <pc:chgData name="Michal Halaška" userId="cb557ec6-e0e1-4a0a-936e-46d8b3c92521" providerId="ADAL" clId="{12657436-659D-4A45-A6A8-5CF7332042E7}" dt="2024-03-08T11:22:24.088" v="243" actId="6549"/>
        <pc:sldMkLst>
          <pc:docMk/>
          <pc:sldMk cId="3831028021" sldId="287"/>
        </pc:sldMkLst>
        <pc:spChg chg="mod">
          <ac:chgData name="Michal Halaška" userId="cb557ec6-e0e1-4a0a-936e-46d8b3c92521" providerId="ADAL" clId="{12657436-659D-4A45-A6A8-5CF7332042E7}" dt="2024-03-08T09:41:44.745" v="94" actId="20577"/>
          <ac:spMkLst>
            <pc:docMk/>
            <pc:sldMk cId="3831028021" sldId="287"/>
            <ac:spMk id="5" creationId="{00000000-0000-0000-0000-000000000000}"/>
          </ac:spMkLst>
        </pc:spChg>
        <pc:spChg chg="mod">
          <ac:chgData name="Michal Halaška" userId="cb557ec6-e0e1-4a0a-936e-46d8b3c92521" providerId="ADAL" clId="{12657436-659D-4A45-A6A8-5CF7332042E7}" dt="2024-03-08T11:22:24.088" v="243" actId="6549"/>
          <ac:spMkLst>
            <pc:docMk/>
            <pc:sldMk cId="3831028021" sldId="287"/>
            <ac:spMk id="10" creationId="{00000000-0000-0000-0000-000000000000}"/>
          </ac:spMkLst>
        </pc:spChg>
      </pc:sldChg>
      <pc:sldChg chg="del">
        <pc:chgData name="Michal Halaška" userId="cb557ec6-e0e1-4a0a-936e-46d8b3c92521" providerId="ADAL" clId="{12657436-659D-4A45-A6A8-5CF7332042E7}" dt="2024-03-09T12:54:05.129" v="2199" actId="2696"/>
        <pc:sldMkLst>
          <pc:docMk/>
          <pc:sldMk cId="378158056" sldId="288"/>
        </pc:sldMkLst>
      </pc:sldChg>
      <pc:sldChg chg="addSp delSp modSp mod">
        <pc:chgData name="Michal Halaška" userId="cb557ec6-e0e1-4a0a-936e-46d8b3c92521" providerId="ADAL" clId="{12657436-659D-4A45-A6A8-5CF7332042E7}" dt="2024-03-11T11:24:43.591" v="2597" actId="790"/>
        <pc:sldMkLst>
          <pc:docMk/>
          <pc:sldMk cId="145056040" sldId="289"/>
        </pc:sldMkLst>
        <pc:spChg chg="del">
          <ac:chgData name="Michal Halaška" userId="cb557ec6-e0e1-4a0a-936e-46d8b3c92521" providerId="ADAL" clId="{12657436-659D-4A45-A6A8-5CF7332042E7}" dt="2024-03-11T11:16:07.995" v="2470" actId="478"/>
          <ac:spMkLst>
            <pc:docMk/>
            <pc:sldMk cId="145056040" sldId="289"/>
            <ac:spMk id="2" creationId="{15A22090-239E-EDCC-361A-679BF3274C97}"/>
          </ac:spMkLst>
        </pc:spChg>
        <pc:spChg chg="mod">
          <ac:chgData name="Michal Halaška" userId="cb557ec6-e0e1-4a0a-936e-46d8b3c92521" providerId="ADAL" clId="{12657436-659D-4A45-A6A8-5CF7332042E7}" dt="2024-03-11T11:19:08.210" v="2579" actId="20577"/>
          <ac:spMkLst>
            <pc:docMk/>
            <pc:sldMk cId="145056040" sldId="289"/>
            <ac:spMk id="6" creationId="{00000000-0000-0000-0000-000000000000}"/>
          </ac:spMkLst>
        </pc:spChg>
        <pc:graphicFrameChg chg="add del mod modGraphic">
          <ac:chgData name="Michal Halaška" userId="cb557ec6-e0e1-4a0a-936e-46d8b3c92521" providerId="ADAL" clId="{12657436-659D-4A45-A6A8-5CF7332042E7}" dt="2024-03-11T11:22:42.228" v="2583" actId="478"/>
          <ac:graphicFrameMkLst>
            <pc:docMk/>
            <pc:sldMk cId="145056040" sldId="289"/>
            <ac:graphicFrameMk id="3" creationId="{F8086EE9-DA3D-DE14-B025-7ED8F793E850}"/>
          </ac:graphicFrameMkLst>
        </pc:graphicFrameChg>
        <pc:graphicFrameChg chg="add mod modGraphic">
          <ac:chgData name="Michal Halaška" userId="cb557ec6-e0e1-4a0a-936e-46d8b3c92521" providerId="ADAL" clId="{12657436-659D-4A45-A6A8-5CF7332042E7}" dt="2024-03-11T11:24:43.591" v="2597" actId="790"/>
          <ac:graphicFrameMkLst>
            <pc:docMk/>
            <pc:sldMk cId="145056040" sldId="289"/>
            <ac:graphicFrameMk id="5" creationId="{EAE75A18-C50F-591A-9132-1B0715485052}"/>
          </ac:graphicFrameMkLst>
        </pc:graphicFrameChg>
        <pc:picChg chg="del">
          <ac:chgData name="Michal Halaška" userId="cb557ec6-e0e1-4a0a-936e-46d8b3c92521" providerId="ADAL" clId="{12657436-659D-4A45-A6A8-5CF7332042E7}" dt="2024-03-11T11:16:09.823" v="2471" actId="478"/>
          <ac:picMkLst>
            <pc:docMk/>
            <pc:sldMk cId="145056040" sldId="289"/>
            <ac:picMk id="4" creationId="{0E26076C-EB14-88DC-816F-51DC258A7529}"/>
          </ac:picMkLst>
        </pc:picChg>
      </pc:sldChg>
      <pc:sldChg chg="addSp delSp modSp mod modNotesTx">
        <pc:chgData name="Michal Halaška" userId="cb557ec6-e0e1-4a0a-936e-46d8b3c92521" providerId="ADAL" clId="{12657436-659D-4A45-A6A8-5CF7332042E7}" dt="2024-03-11T14:47:24.408" v="2803" actId="1038"/>
        <pc:sldMkLst>
          <pc:docMk/>
          <pc:sldMk cId="3736490071" sldId="290"/>
        </pc:sldMkLst>
        <pc:spChg chg="del">
          <ac:chgData name="Michal Halaška" userId="cb557ec6-e0e1-4a0a-936e-46d8b3c92521" providerId="ADAL" clId="{12657436-659D-4A45-A6A8-5CF7332042E7}" dt="2024-03-11T11:17:28.028" v="2488" actId="478"/>
          <ac:spMkLst>
            <pc:docMk/>
            <pc:sldMk cId="3736490071" sldId="290"/>
            <ac:spMk id="5" creationId="{00000000-0000-0000-0000-000000000000}"/>
          </ac:spMkLst>
        </pc:spChg>
        <pc:spChg chg="mod">
          <ac:chgData name="Michal Halaška" userId="cb557ec6-e0e1-4a0a-936e-46d8b3c92521" providerId="ADAL" clId="{12657436-659D-4A45-A6A8-5CF7332042E7}" dt="2024-03-11T11:19:14.529" v="2582" actId="20577"/>
          <ac:spMkLst>
            <pc:docMk/>
            <pc:sldMk cId="3736490071" sldId="290"/>
            <ac:spMk id="6" creationId="{00000000-0000-0000-0000-000000000000}"/>
          </ac:spMkLst>
        </pc:spChg>
        <pc:graphicFrameChg chg="add del mod modGraphic">
          <ac:chgData name="Michal Halaška" userId="cb557ec6-e0e1-4a0a-936e-46d8b3c92521" providerId="ADAL" clId="{12657436-659D-4A45-A6A8-5CF7332042E7}" dt="2024-03-11T11:22:46.841" v="2584" actId="478"/>
          <ac:graphicFrameMkLst>
            <pc:docMk/>
            <pc:sldMk cId="3736490071" sldId="290"/>
            <ac:graphicFrameMk id="2" creationId="{D5646CDA-ACDE-AD00-E22A-692311C60E34}"/>
          </ac:graphicFrameMkLst>
        </pc:graphicFrameChg>
        <pc:graphicFrameChg chg="add mod modGraphic">
          <ac:chgData name="Michal Halaška" userId="cb557ec6-e0e1-4a0a-936e-46d8b3c92521" providerId="ADAL" clId="{12657436-659D-4A45-A6A8-5CF7332042E7}" dt="2024-03-11T14:47:24.408" v="2803" actId="1038"/>
          <ac:graphicFrameMkLst>
            <pc:docMk/>
            <pc:sldMk cId="3736490071" sldId="290"/>
            <ac:graphicFrameMk id="3" creationId="{ADE4B03D-7278-367C-C0A1-B1E7EC297A61}"/>
          </ac:graphicFrameMkLst>
        </pc:graphicFrameChg>
      </pc:sldChg>
      <pc:sldChg chg="modSp mod modNotesTx">
        <pc:chgData name="Michal Halaška" userId="cb557ec6-e0e1-4a0a-936e-46d8b3c92521" providerId="ADAL" clId="{12657436-659D-4A45-A6A8-5CF7332042E7}" dt="2024-03-11T16:20:36" v="3456" actId="20577"/>
        <pc:sldMkLst>
          <pc:docMk/>
          <pc:sldMk cId="952029353" sldId="291"/>
        </pc:sldMkLst>
        <pc:spChg chg="mod">
          <ac:chgData name="Michal Halaška" userId="cb557ec6-e0e1-4a0a-936e-46d8b3c92521" providerId="ADAL" clId="{12657436-659D-4A45-A6A8-5CF7332042E7}" dt="2024-03-11T16:20:02.732" v="3445" actId="403"/>
          <ac:spMkLst>
            <pc:docMk/>
            <pc:sldMk cId="952029353" sldId="291"/>
            <ac:spMk id="5" creationId="{00000000-0000-0000-0000-000000000000}"/>
          </ac:spMkLst>
        </pc:spChg>
        <pc:spChg chg="mod">
          <ac:chgData name="Michal Halaška" userId="cb557ec6-e0e1-4a0a-936e-46d8b3c92521" providerId="ADAL" clId="{12657436-659D-4A45-A6A8-5CF7332042E7}" dt="2024-03-11T15:52:36.189" v="3143" actId="20577"/>
          <ac:spMkLst>
            <pc:docMk/>
            <pc:sldMk cId="952029353" sldId="291"/>
            <ac:spMk id="6" creationId="{00000000-0000-0000-0000-000000000000}"/>
          </ac:spMkLst>
        </pc:spChg>
      </pc:sldChg>
      <pc:sldChg chg="modSp del mod modNotesTx">
        <pc:chgData name="Michal Halaška" userId="cb557ec6-e0e1-4a0a-936e-46d8b3c92521" providerId="ADAL" clId="{12657436-659D-4A45-A6A8-5CF7332042E7}" dt="2024-03-11T17:17:30.938" v="3908" actId="2696"/>
        <pc:sldMkLst>
          <pc:docMk/>
          <pc:sldMk cId="869693429" sldId="293"/>
        </pc:sldMkLst>
        <pc:spChg chg="mod">
          <ac:chgData name="Michal Halaška" userId="cb557ec6-e0e1-4a0a-936e-46d8b3c92521" providerId="ADAL" clId="{12657436-659D-4A45-A6A8-5CF7332042E7}" dt="2024-03-11T16:23:19.234" v="3536" actId="20577"/>
          <ac:spMkLst>
            <pc:docMk/>
            <pc:sldMk cId="869693429" sldId="293"/>
            <ac:spMk id="6" creationId="{00000000-0000-0000-0000-000000000000}"/>
          </ac:spMkLst>
        </pc:spChg>
      </pc:sldChg>
      <pc:sldChg chg="addSp delSp modSp mod">
        <pc:chgData name="Michal Halaška" userId="cb557ec6-e0e1-4a0a-936e-46d8b3c92521" providerId="ADAL" clId="{12657436-659D-4A45-A6A8-5CF7332042E7}" dt="2024-03-09T10:00:05.202" v="851" actId="113"/>
        <pc:sldMkLst>
          <pc:docMk/>
          <pc:sldMk cId="1110746372" sldId="294"/>
        </pc:sldMkLst>
        <pc:spChg chg="del">
          <ac:chgData name="Michal Halaška" userId="cb557ec6-e0e1-4a0a-936e-46d8b3c92521" providerId="ADAL" clId="{12657436-659D-4A45-A6A8-5CF7332042E7}" dt="2024-03-08T13:40:05.185" v="446" actId="478"/>
          <ac:spMkLst>
            <pc:docMk/>
            <pc:sldMk cId="1110746372" sldId="294"/>
            <ac:spMk id="5" creationId="{B24B04FC-600C-976D-5AEA-28C0C4D9F598}"/>
          </ac:spMkLst>
        </pc:spChg>
        <pc:spChg chg="mod">
          <ac:chgData name="Michal Halaška" userId="cb557ec6-e0e1-4a0a-936e-46d8b3c92521" providerId="ADAL" clId="{12657436-659D-4A45-A6A8-5CF7332042E7}" dt="2024-03-08T13:40:42.555" v="451" actId="20577"/>
          <ac:spMkLst>
            <pc:docMk/>
            <pc:sldMk cId="1110746372" sldId="294"/>
            <ac:spMk id="6" creationId="{BCBE594C-97DE-F378-1367-F5C212766236}"/>
          </ac:spMkLst>
        </pc:spChg>
        <pc:graphicFrameChg chg="add mod modGraphic">
          <ac:chgData name="Michal Halaška" userId="cb557ec6-e0e1-4a0a-936e-46d8b3c92521" providerId="ADAL" clId="{12657436-659D-4A45-A6A8-5CF7332042E7}" dt="2024-03-09T10:00:05.202" v="851" actId="113"/>
          <ac:graphicFrameMkLst>
            <pc:docMk/>
            <pc:sldMk cId="1110746372" sldId="294"/>
            <ac:graphicFrameMk id="2" creationId="{4BC291F8-3428-4A2F-4B08-380EB7C2241E}"/>
          </ac:graphicFrameMkLst>
        </pc:graphicFrameChg>
      </pc:sldChg>
      <pc:sldChg chg="delSp modSp mod">
        <pc:chgData name="Michal Halaška" userId="cb557ec6-e0e1-4a0a-936e-46d8b3c92521" providerId="ADAL" clId="{12657436-659D-4A45-A6A8-5CF7332042E7}" dt="2024-03-09T10:51:48.535" v="1196" actId="20577"/>
        <pc:sldMkLst>
          <pc:docMk/>
          <pc:sldMk cId="2300547100" sldId="295"/>
        </pc:sldMkLst>
        <pc:spChg chg="mod">
          <ac:chgData name="Michal Halaška" userId="cb557ec6-e0e1-4a0a-936e-46d8b3c92521" providerId="ADAL" clId="{12657436-659D-4A45-A6A8-5CF7332042E7}" dt="2024-03-09T10:45:40.541" v="1185" actId="20577"/>
          <ac:spMkLst>
            <pc:docMk/>
            <pc:sldMk cId="2300547100" sldId="295"/>
            <ac:spMk id="5" creationId="{30422DF1-1402-849B-EDAE-678D0F7B4CBD}"/>
          </ac:spMkLst>
        </pc:spChg>
        <pc:spChg chg="mod">
          <ac:chgData name="Michal Halaška" userId="cb557ec6-e0e1-4a0a-936e-46d8b3c92521" providerId="ADAL" clId="{12657436-659D-4A45-A6A8-5CF7332042E7}" dt="2024-03-09T10:51:48.535" v="1196" actId="20577"/>
          <ac:spMkLst>
            <pc:docMk/>
            <pc:sldMk cId="2300547100" sldId="295"/>
            <ac:spMk id="6" creationId="{7370AADE-3C7B-4C47-BD00-F50CC1E2CCFF}"/>
          </ac:spMkLst>
        </pc:spChg>
        <pc:picChg chg="del">
          <ac:chgData name="Michal Halaška" userId="cb557ec6-e0e1-4a0a-936e-46d8b3c92521" providerId="ADAL" clId="{12657436-659D-4A45-A6A8-5CF7332042E7}" dt="2024-03-09T10:21:33.256" v="994" actId="478"/>
          <ac:picMkLst>
            <pc:docMk/>
            <pc:sldMk cId="2300547100" sldId="295"/>
            <ac:picMk id="3" creationId="{33EDE13F-2437-46F3-E1BD-76F9FC55576B}"/>
          </ac:picMkLst>
        </pc:picChg>
      </pc:sldChg>
      <pc:sldChg chg="modSp mod modNotesTx">
        <pc:chgData name="Michal Halaška" userId="cb557ec6-e0e1-4a0a-936e-46d8b3c92521" providerId="ADAL" clId="{12657436-659D-4A45-A6A8-5CF7332042E7}" dt="2024-03-09T11:32:22.050" v="1602" actId="20577"/>
        <pc:sldMkLst>
          <pc:docMk/>
          <pc:sldMk cId="1881163190" sldId="296"/>
        </pc:sldMkLst>
        <pc:spChg chg="mod">
          <ac:chgData name="Michal Halaška" userId="cb557ec6-e0e1-4a0a-936e-46d8b3c92521" providerId="ADAL" clId="{12657436-659D-4A45-A6A8-5CF7332042E7}" dt="2024-03-09T11:31:27.988" v="1596"/>
          <ac:spMkLst>
            <pc:docMk/>
            <pc:sldMk cId="1881163190" sldId="296"/>
            <ac:spMk id="5" creationId="{C77DED91-7A8F-8A2C-CE91-056D4BC3BA03}"/>
          </ac:spMkLst>
        </pc:spChg>
        <pc:spChg chg="mod">
          <ac:chgData name="Michal Halaška" userId="cb557ec6-e0e1-4a0a-936e-46d8b3c92521" providerId="ADAL" clId="{12657436-659D-4A45-A6A8-5CF7332042E7}" dt="2024-03-09T11:32:22.050" v="1602" actId="20577"/>
          <ac:spMkLst>
            <pc:docMk/>
            <pc:sldMk cId="1881163190" sldId="296"/>
            <ac:spMk id="6" creationId="{C5093BAC-D357-456B-6E4E-3BBE77F80C76}"/>
          </ac:spMkLst>
        </pc:spChg>
      </pc:sldChg>
      <pc:sldChg chg="modSp mod modNotesTx">
        <pc:chgData name="Michal Halaška" userId="cb557ec6-e0e1-4a0a-936e-46d8b3c92521" providerId="ADAL" clId="{12657436-659D-4A45-A6A8-5CF7332042E7}" dt="2024-03-11T15:41:30.186" v="3125" actId="20577"/>
        <pc:sldMkLst>
          <pc:docMk/>
          <pc:sldMk cId="119453854" sldId="297"/>
        </pc:sldMkLst>
        <pc:spChg chg="mod">
          <ac:chgData name="Michal Halaška" userId="cb557ec6-e0e1-4a0a-936e-46d8b3c92521" providerId="ADAL" clId="{12657436-659D-4A45-A6A8-5CF7332042E7}" dt="2024-03-11T15:41:30.186" v="3125" actId="20577"/>
          <ac:spMkLst>
            <pc:docMk/>
            <pc:sldMk cId="119453854" sldId="297"/>
            <ac:spMk id="5" creationId="{C889A06D-3CB8-B4AD-BAFB-890DD696C05F}"/>
          </ac:spMkLst>
        </pc:spChg>
        <pc:spChg chg="mod">
          <ac:chgData name="Michal Halaška" userId="cb557ec6-e0e1-4a0a-936e-46d8b3c92521" providerId="ADAL" clId="{12657436-659D-4A45-A6A8-5CF7332042E7}" dt="2024-03-11T15:06:37.403" v="2838" actId="20577"/>
          <ac:spMkLst>
            <pc:docMk/>
            <pc:sldMk cId="119453854" sldId="297"/>
            <ac:spMk id="6" creationId="{ED741D70-7EFE-9A6E-9A08-2A010DD95E13}"/>
          </ac:spMkLst>
        </pc:spChg>
      </pc:sldChg>
      <pc:sldChg chg="addSp delSp modSp mod">
        <pc:chgData name="Michal Halaška" userId="cb557ec6-e0e1-4a0a-936e-46d8b3c92521" providerId="ADAL" clId="{12657436-659D-4A45-A6A8-5CF7332042E7}" dt="2024-03-11T16:21:40.285" v="3481" actId="1076"/>
        <pc:sldMkLst>
          <pc:docMk/>
          <pc:sldMk cId="3870571450" sldId="298"/>
        </pc:sldMkLst>
        <pc:spChg chg="del">
          <ac:chgData name="Michal Halaška" userId="cb557ec6-e0e1-4a0a-936e-46d8b3c92521" providerId="ADAL" clId="{12657436-659D-4A45-A6A8-5CF7332042E7}" dt="2024-03-11T16:21:34.466" v="3478" actId="478"/>
          <ac:spMkLst>
            <pc:docMk/>
            <pc:sldMk cId="3870571450" sldId="298"/>
            <ac:spMk id="5" creationId="{21D346E1-1001-2C56-5F0F-7619F562A0A0}"/>
          </ac:spMkLst>
        </pc:spChg>
        <pc:spChg chg="mod">
          <ac:chgData name="Michal Halaška" userId="cb557ec6-e0e1-4a0a-936e-46d8b3c92521" providerId="ADAL" clId="{12657436-659D-4A45-A6A8-5CF7332042E7}" dt="2024-03-11T16:21:29.093" v="3477" actId="20577"/>
          <ac:spMkLst>
            <pc:docMk/>
            <pc:sldMk cId="3870571450" sldId="298"/>
            <ac:spMk id="6" creationId="{7AF5825B-F00A-156B-0EF4-E8080D1481AD}"/>
          </ac:spMkLst>
        </pc:spChg>
        <pc:picChg chg="add mod">
          <ac:chgData name="Michal Halaška" userId="cb557ec6-e0e1-4a0a-936e-46d8b3c92521" providerId="ADAL" clId="{12657436-659D-4A45-A6A8-5CF7332042E7}" dt="2024-03-11T16:21:40.285" v="3481" actId="1076"/>
          <ac:picMkLst>
            <pc:docMk/>
            <pc:sldMk cId="3870571450" sldId="298"/>
            <ac:picMk id="3" creationId="{34B2209E-2E95-1132-1C7C-8DB33592B4E3}"/>
          </ac:picMkLst>
        </pc:picChg>
      </pc:sldChg>
      <pc:sldChg chg="del">
        <pc:chgData name="Michal Halaška" userId="cb557ec6-e0e1-4a0a-936e-46d8b3c92521" providerId="ADAL" clId="{12657436-659D-4A45-A6A8-5CF7332042E7}" dt="2024-03-11T16:27:09.172" v="3591" actId="2696"/>
        <pc:sldMkLst>
          <pc:docMk/>
          <pc:sldMk cId="1951504697" sldId="299"/>
        </pc:sldMkLst>
      </pc:sldChg>
      <pc:sldChg chg="modSp mod">
        <pc:chgData name="Michal Halaška" userId="cb557ec6-e0e1-4a0a-936e-46d8b3c92521" providerId="ADAL" clId="{12657436-659D-4A45-A6A8-5CF7332042E7}" dt="2024-03-11T16:36:06.903" v="3907" actId="20577"/>
        <pc:sldMkLst>
          <pc:docMk/>
          <pc:sldMk cId="679445441" sldId="301"/>
        </pc:sldMkLst>
        <pc:spChg chg="mod">
          <ac:chgData name="Michal Halaška" userId="cb557ec6-e0e1-4a0a-936e-46d8b3c92521" providerId="ADAL" clId="{12657436-659D-4A45-A6A8-5CF7332042E7}" dt="2024-03-11T16:36:06.903" v="3907" actId="20577"/>
          <ac:spMkLst>
            <pc:docMk/>
            <pc:sldMk cId="679445441" sldId="301"/>
            <ac:spMk id="5" creationId="{613534FF-34C6-9C21-02AC-FADD3D278874}"/>
          </ac:spMkLst>
        </pc:spChg>
        <pc:spChg chg="mod">
          <ac:chgData name="Michal Halaška" userId="cb557ec6-e0e1-4a0a-936e-46d8b3c92521" providerId="ADAL" clId="{12657436-659D-4A45-A6A8-5CF7332042E7}" dt="2024-03-11T16:23:50.088" v="3588" actId="20577"/>
          <ac:spMkLst>
            <pc:docMk/>
            <pc:sldMk cId="679445441" sldId="301"/>
            <ac:spMk id="6" creationId="{C9A09E5F-BE18-EF66-4DFF-3B11D78068C3}"/>
          </ac:spMkLst>
        </pc:spChg>
      </pc:sldChg>
      <pc:sldChg chg="del ord">
        <pc:chgData name="Michal Halaška" userId="cb557ec6-e0e1-4a0a-936e-46d8b3c92521" providerId="ADAL" clId="{12657436-659D-4A45-A6A8-5CF7332042E7}" dt="2024-03-09T10:37:23.533" v="1171" actId="2696"/>
        <pc:sldMkLst>
          <pc:docMk/>
          <pc:sldMk cId="2874106596" sldId="302"/>
        </pc:sldMkLst>
      </pc:sldChg>
      <pc:sldChg chg="modSp mod ord">
        <pc:chgData name="Michal Halaška" userId="cb557ec6-e0e1-4a0a-936e-46d8b3c92521" providerId="ADAL" clId="{12657436-659D-4A45-A6A8-5CF7332042E7}" dt="2024-03-09T10:51:53.544" v="1197" actId="20577"/>
        <pc:sldMkLst>
          <pc:docMk/>
          <pc:sldMk cId="2053614798" sldId="304"/>
        </pc:sldMkLst>
        <pc:spChg chg="mod">
          <ac:chgData name="Michal Halaška" userId="cb557ec6-e0e1-4a0a-936e-46d8b3c92521" providerId="ADAL" clId="{12657436-659D-4A45-A6A8-5CF7332042E7}" dt="2024-03-09T10:51:53.544" v="1197" actId="20577"/>
          <ac:spMkLst>
            <pc:docMk/>
            <pc:sldMk cId="2053614798" sldId="304"/>
            <ac:spMk id="6" creationId="{3BDB6768-6A3B-06C0-A72A-687124F8FB9E}"/>
          </ac:spMkLst>
        </pc:spChg>
      </pc:sldChg>
      <pc:sldChg chg="modSp mod ord">
        <pc:chgData name="Michal Halaška" userId="cb557ec6-e0e1-4a0a-936e-46d8b3c92521" providerId="ADAL" clId="{12657436-659D-4A45-A6A8-5CF7332042E7}" dt="2024-03-09T10:51:58.325" v="1198" actId="6549"/>
        <pc:sldMkLst>
          <pc:docMk/>
          <pc:sldMk cId="4154404298" sldId="305"/>
        </pc:sldMkLst>
        <pc:spChg chg="mod">
          <ac:chgData name="Michal Halaška" userId="cb557ec6-e0e1-4a0a-936e-46d8b3c92521" providerId="ADAL" clId="{12657436-659D-4A45-A6A8-5CF7332042E7}" dt="2024-03-09T10:51:58.325" v="1198" actId="6549"/>
          <ac:spMkLst>
            <pc:docMk/>
            <pc:sldMk cId="4154404298" sldId="305"/>
            <ac:spMk id="6" creationId="{96EAEAAD-DAF0-F0D1-BDFC-2A90C220C9D1}"/>
          </ac:spMkLst>
        </pc:spChg>
      </pc:sldChg>
      <pc:sldChg chg="modSp mod ord">
        <pc:chgData name="Michal Halaška" userId="cb557ec6-e0e1-4a0a-936e-46d8b3c92521" providerId="ADAL" clId="{12657436-659D-4A45-A6A8-5CF7332042E7}" dt="2024-03-09T10:15:06.703" v="978" actId="20577"/>
        <pc:sldMkLst>
          <pc:docMk/>
          <pc:sldMk cId="3573083182" sldId="306"/>
        </pc:sldMkLst>
        <pc:spChg chg="mod">
          <ac:chgData name="Michal Halaška" userId="cb557ec6-e0e1-4a0a-936e-46d8b3c92521" providerId="ADAL" clId="{12657436-659D-4A45-A6A8-5CF7332042E7}" dt="2024-03-09T10:15:06.703" v="978" actId="20577"/>
          <ac:spMkLst>
            <pc:docMk/>
            <pc:sldMk cId="3573083182" sldId="306"/>
            <ac:spMk id="6" creationId="{A6791C83-7993-2778-0B4C-615BF34DAEAD}"/>
          </ac:spMkLst>
        </pc:spChg>
      </pc:sldChg>
      <pc:sldChg chg="del">
        <pc:chgData name="Michal Halaška" userId="cb557ec6-e0e1-4a0a-936e-46d8b3c92521" providerId="ADAL" clId="{12657436-659D-4A45-A6A8-5CF7332042E7}" dt="2024-03-11T16:27:27.418" v="3597" actId="2696"/>
        <pc:sldMkLst>
          <pc:docMk/>
          <pc:sldMk cId="1570073018" sldId="307"/>
        </pc:sldMkLst>
      </pc:sldChg>
      <pc:sldChg chg="del">
        <pc:chgData name="Michal Halaška" userId="cb557ec6-e0e1-4a0a-936e-46d8b3c92521" providerId="ADAL" clId="{12657436-659D-4A45-A6A8-5CF7332042E7}" dt="2024-03-11T16:27:11.983" v="3592" actId="2696"/>
        <pc:sldMkLst>
          <pc:docMk/>
          <pc:sldMk cId="2413902727" sldId="308"/>
        </pc:sldMkLst>
      </pc:sldChg>
      <pc:sldChg chg="del">
        <pc:chgData name="Michal Halaška" userId="cb557ec6-e0e1-4a0a-936e-46d8b3c92521" providerId="ADAL" clId="{12657436-659D-4A45-A6A8-5CF7332042E7}" dt="2024-03-11T16:27:23.767" v="3596" actId="2696"/>
        <pc:sldMkLst>
          <pc:docMk/>
          <pc:sldMk cId="1840102035" sldId="309"/>
        </pc:sldMkLst>
      </pc:sldChg>
      <pc:sldChg chg="del">
        <pc:chgData name="Michal Halaška" userId="cb557ec6-e0e1-4a0a-936e-46d8b3c92521" providerId="ADAL" clId="{12657436-659D-4A45-A6A8-5CF7332042E7}" dt="2024-03-11T16:27:29.671" v="3598" actId="2696"/>
        <pc:sldMkLst>
          <pc:docMk/>
          <pc:sldMk cId="753725561" sldId="310"/>
        </pc:sldMkLst>
      </pc:sldChg>
      <pc:sldChg chg="addSp delSp modSp mod modNotesTx">
        <pc:chgData name="Michal Halaška" userId="cb557ec6-e0e1-4a0a-936e-46d8b3c92521" providerId="ADAL" clId="{12657436-659D-4A45-A6A8-5CF7332042E7}" dt="2024-03-11T17:20:23.098" v="3926" actId="1035"/>
        <pc:sldMkLst>
          <pc:docMk/>
          <pc:sldMk cId="700554515" sldId="311"/>
        </pc:sldMkLst>
        <pc:spChg chg="del">
          <ac:chgData name="Michal Halaška" userId="cb557ec6-e0e1-4a0a-936e-46d8b3c92521" providerId="ADAL" clId="{12657436-659D-4A45-A6A8-5CF7332042E7}" dt="2024-03-11T17:18:23.500" v="3909" actId="478"/>
          <ac:spMkLst>
            <pc:docMk/>
            <pc:sldMk cId="700554515" sldId="311"/>
            <ac:spMk id="5" creationId="{DF60610A-C5A1-C0EA-AAC6-71E3C15B43BE}"/>
          </ac:spMkLst>
        </pc:spChg>
        <pc:graphicFrameChg chg="add mod modGraphic">
          <ac:chgData name="Michal Halaška" userId="cb557ec6-e0e1-4a0a-936e-46d8b3c92521" providerId="ADAL" clId="{12657436-659D-4A45-A6A8-5CF7332042E7}" dt="2024-03-11T17:20:23.098" v="3926" actId="1035"/>
          <ac:graphicFrameMkLst>
            <pc:docMk/>
            <pc:sldMk cId="700554515" sldId="311"/>
            <ac:graphicFrameMk id="2" creationId="{5121331E-1D1F-16D7-12BB-FC5CC714A22A}"/>
          </ac:graphicFrameMkLst>
        </pc:graphicFrameChg>
      </pc:sldChg>
      <pc:sldChg chg="del">
        <pc:chgData name="Michal Halaška" userId="cb557ec6-e0e1-4a0a-936e-46d8b3c92521" providerId="ADAL" clId="{12657436-659D-4A45-A6A8-5CF7332042E7}" dt="2024-03-11T16:27:17.445" v="3594" actId="2696"/>
        <pc:sldMkLst>
          <pc:docMk/>
          <pc:sldMk cId="1508590243" sldId="312"/>
        </pc:sldMkLst>
      </pc:sldChg>
      <pc:sldChg chg="del">
        <pc:chgData name="Michal Halaška" userId="cb557ec6-e0e1-4a0a-936e-46d8b3c92521" providerId="ADAL" clId="{12657436-659D-4A45-A6A8-5CF7332042E7}" dt="2024-03-11T16:27:20.494" v="3595" actId="2696"/>
        <pc:sldMkLst>
          <pc:docMk/>
          <pc:sldMk cId="3996486306" sldId="313"/>
        </pc:sldMkLst>
      </pc:sldChg>
      <pc:sldChg chg="del">
        <pc:chgData name="Michal Halaška" userId="cb557ec6-e0e1-4a0a-936e-46d8b3c92521" providerId="ADAL" clId="{12657436-659D-4A45-A6A8-5CF7332042E7}" dt="2024-03-11T16:27:14.468" v="3593" actId="2696"/>
        <pc:sldMkLst>
          <pc:docMk/>
          <pc:sldMk cId="3687019627" sldId="314"/>
        </pc:sldMkLst>
      </pc:sldChg>
      <pc:sldChg chg="add">
        <pc:chgData name="Michal Halaška" userId="cb557ec6-e0e1-4a0a-936e-46d8b3c92521" providerId="ADAL" clId="{12657436-659D-4A45-A6A8-5CF7332042E7}" dt="2024-03-09T10:52:13.167" v="1201" actId="2890"/>
        <pc:sldMkLst>
          <pc:docMk/>
          <pc:sldMk cId="4248833631" sldId="315"/>
        </pc:sldMkLst>
      </pc:sldChg>
      <pc:sldChg chg="modSp add mod">
        <pc:chgData name="Michal Halaška" userId="cb557ec6-e0e1-4a0a-936e-46d8b3c92521" providerId="ADAL" clId="{12657436-659D-4A45-A6A8-5CF7332042E7}" dt="2024-03-09T11:01:55.163" v="1393" actId="20577"/>
        <pc:sldMkLst>
          <pc:docMk/>
          <pc:sldMk cId="1149597074" sldId="316"/>
        </pc:sldMkLst>
        <pc:spChg chg="mod">
          <ac:chgData name="Michal Halaška" userId="cb557ec6-e0e1-4a0a-936e-46d8b3c92521" providerId="ADAL" clId="{12657436-659D-4A45-A6A8-5CF7332042E7}" dt="2024-03-09T11:01:55.163" v="1393" actId="20577"/>
          <ac:spMkLst>
            <pc:docMk/>
            <pc:sldMk cId="1149597074" sldId="316"/>
            <ac:spMk id="5" creationId="{00000000-0000-0000-0000-000000000000}"/>
          </ac:spMkLst>
        </pc:spChg>
        <pc:spChg chg="mod">
          <ac:chgData name="Michal Halaška" userId="cb557ec6-e0e1-4a0a-936e-46d8b3c92521" providerId="ADAL" clId="{12657436-659D-4A45-A6A8-5CF7332042E7}" dt="2024-03-09T11:00:12.877" v="1366" actId="20577"/>
          <ac:spMkLst>
            <pc:docMk/>
            <pc:sldMk cId="1149597074" sldId="316"/>
            <ac:spMk id="6" creationId="{00000000-0000-0000-0000-000000000000}"/>
          </ac:spMkLst>
        </pc:spChg>
      </pc:sldChg>
      <pc:sldChg chg="modSp add mod">
        <pc:chgData name="Michal Halaška" userId="cb557ec6-e0e1-4a0a-936e-46d8b3c92521" providerId="ADAL" clId="{12657436-659D-4A45-A6A8-5CF7332042E7}" dt="2024-03-09T12:04:58.757" v="2197" actId="403"/>
        <pc:sldMkLst>
          <pc:docMk/>
          <pc:sldMk cId="998589983" sldId="317"/>
        </pc:sldMkLst>
        <pc:spChg chg="mod">
          <ac:chgData name="Michal Halaška" userId="cb557ec6-e0e1-4a0a-936e-46d8b3c92521" providerId="ADAL" clId="{12657436-659D-4A45-A6A8-5CF7332042E7}" dt="2024-03-09T12:04:58.757" v="2197" actId="403"/>
          <ac:spMkLst>
            <pc:docMk/>
            <pc:sldMk cId="998589983" sldId="317"/>
            <ac:spMk id="5" creationId="{00000000-0000-0000-0000-000000000000}"/>
          </ac:spMkLst>
        </pc:spChg>
        <pc:spChg chg="mod">
          <ac:chgData name="Michal Halaška" userId="cb557ec6-e0e1-4a0a-936e-46d8b3c92521" providerId="ADAL" clId="{12657436-659D-4A45-A6A8-5CF7332042E7}" dt="2024-03-09T12:01:09.711" v="2009" actId="20577"/>
          <ac:spMkLst>
            <pc:docMk/>
            <pc:sldMk cId="998589983" sldId="317"/>
            <ac:spMk id="6" creationId="{00000000-0000-0000-0000-000000000000}"/>
          </ac:spMkLst>
        </pc:spChg>
      </pc:sldChg>
      <pc:sldChg chg="modSp add mod modNotesTx">
        <pc:chgData name="Michal Halaška" userId="cb557ec6-e0e1-4a0a-936e-46d8b3c92521" providerId="ADAL" clId="{12657436-659D-4A45-A6A8-5CF7332042E7}" dt="2024-03-09T13:07:13.715" v="2469" actId="20577"/>
        <pc:sldMkLst>
          <pc:docMk/>
          <pc:sldMk cId="4124911533" sldId="318"/>
        </pc:sldMkLst>
        <pc:spChg chg="mod">
          <ac:chgData name="Michal Halaška" userId="cb557ec6-e0e1-4a0a-936e-46d8b3c92521" providerId="ADAL" clId="{12657436-659D-4A45-A6A8-5CF7332042E7}" dt="2024-03-09T13:07:13.715" v="2469" actId="20577"/>
          <ac:spMkLst>
            <pc:docMk/>
            <pc:sldMk cId="4124911533" sldId="318"/>
            <ac:spMk id="5" creationId="{00000000-0000-0000-0000-000000000000}"/>
          </ac:spMkLst>
        </pc:spChg>
        <pc:spChg chg="mod">
          <ac:chgData name="Michal Halaška" userId="cb557ec6-e0e1-4a0a-936e-46d8b3c92521" providerId="ADAL" clId="{12657436-659D-4A45-A6A8-5CF7332042E7}" dt="2024-03-09T12:58:33.359" v="2292" actId="20577"/>
          <ac:spMkLst>
            <pc:docMk/>
            <pc:sldMk cId="4124911533" sldId="318"/>
            <ac:spMk id="6" creationId="{00000000-0000-0000-0000-000000000000}"/>
          </ac:spMkLst>
        </pc:spChg>
      </pc:sldChg>
      <pc:sldChg chg="addSp delSp modSp add mod">
        <pc:chgData name="Michal Halaška" userId="cb557ec6-e0e1-4a0a-936e-46d8b3c92521" providerId="ADAL" clId="{12657436-659D-4A45-A6A8-5CF7332042E7}" dt="2024-03-09T12:59:00.728" v="2298" actId="1076"/>
        <pc:sldMkLst>
          <pc:docMk/>
          <pc:sldMk cId="2504604967" sldId="319"/>
        </pc:sldMkLst>
        <pc:spChg chg="del">
          <ac:chgData name="Michal Halaška" userId="cb557ec6-e0e1-4a0a-936e-46d8b3c92521" providerId="ADAL" clId="{12657436-659D-4A45-A6A8-5CF7332042E7}" dt="2024-03-09T12:58:51.531" v="2293" actId="478"/>
          <ac:spMkLst>
            <pc:docMk/>
            <pc:sldMk cId="2504604967" sldId="319"/>
            <ac:spMk id="5" creationId="{00000000-0000-0000-0000-000000000000}"/>
          </ac:spMkLst>
        </pc:spChg>
        <pc:spChg chg="mod">
          <ac:chgData name="Michal Halaška" userId="cb557ec6-e0e1-4a0a-936e-46d8b3c92521" providerId="ADAL" clId="{12657436-659D-4A45-A6A8-5CF7332042E7}" dt="2024-03-09T12:58:29.030" v="2290" actId="20577"/>
          <ac:spMkLst>
            <pc:docMk/>
            <pc:sldMk cId="2504604967" sldId="319"/>
            <ac:spMk id="6" creationId="{00000000-0000-0000-0000-000000000000}"/>
          </ac:spMkLst>
        </pc:spChg>
        <pc:picChg chg="add mod">
          <ac:chgData name="Michal Halaška" userId="cb557ec6-e0e1-4a0a-936e-46d8b3c92521" providerId="ADAL" clId="{12657436-659D-4A45-A6A8-5CF7332042E7}" dt="2024-03-09T12:59:00.728" v="2298" actId="1076"/>
          <ac:picMkLst>
            <pc:docMk/>
            <pc:sldMk cId="2504604967" sldId="319"/>
            <ac:picMk id="3" creationId="{D7F40E91-4B37-E8FB-CCB9-EFE3196D7E40}"/>
          </ac:picMkLst>
        </pc:picChg>
      </pc:sldChg>
      <pc:sldChg chg="add del">
        <pc:chgData name="Michal Halaška" userId="cb557ec6-e0e1-4a0a-936e-46d8b3c92521" providerId="ADAL" clId="{12657436-659D-4A45-A6A8-5CF7332042E7}" dt="2024-03-11T17:21:44.130" v="3928" actId="2696"/>
        <pc:sldMkLst>
          <pc:docMk/>
          <pc:sldMk cId="2094469667" sldId="320"/>
        </pc:sldMkLst>
      </pc:sldChg>
      <pc:sldChg chg="modSp add mod ord">
        <pc:chgData name="Michal Halaška" userId="cb557ec6-e0e1-4a0a-936e-46d8b3c92521" providerId="ADAL" clId="{12657436-659D-4A45-A6A8-5CF7332042E7}" dt="2024-03-11T17:21:59.038" v="3934" actId="20577"/>
        <pc:sldMkLst>
          <pc:docMk/>
          <pc:sldMk cId="2930782659" sldId="320"/>
        </pc:sldMkLst>
        <pc:spChg chg="mod">
          <ac:chgData name="Michal Halaška" userId="cb557ec6-e0e1-4a0a-936e-46d8b3c92521" providerId="ADAL" clId="{12657436-659D-4A45-A6A8-5CF7332042E7}" dt="2024-03-11T17:21:59.038" v="3934" actId="20577"/>
          <ac:spMkLst>
            <pc:docMk/>
            <pc:sldMk cId="2930782659" sldId="320"/>
            <ac:spMk id="5" creationId="{00000000-0000-0000-0000-000000000000}"/>
          </ac:spMkLst>
        </pc:spChg>
      </pc:sldChg>
    </pc:docChg>
  </pc:docChgLst>
  <pc:docChgLst>
    <pc:chgData name="Michal Halaška" userId="cb557ec6-e0e1-4a0a-936e-46d8b3c92521" providerId="ADAL" clId="{D7D5F5AD-F520-481D-B285-0CBB30241856}"/>
    <pc:docChg chg="undo custSel addSld delSld modSld sldOrd">
      <pc:chgData name="Michal Halaška" userId="cb557ec6-e0e1-4a0a-936e-46d8b3c92521" providerId="ADAL" clId="{D7D5F5AD-F520-481D-B285-0CBB30241856}" dt="2024-03-05T12:46:55.425" v="1955" actId="20577"/>
      <pc:docMkLst>
        <pc:docMk/>
      </pc:docMkLst>
      <pc:sldChg chg="modSp mod">
        <pc:chgData name="Michal Halaška" userId="cb557ec6-e0e1-4a0a-936e-46d8b3c92521" providerId="ADAL" clId="{D7D5F5AD-F520-481D-B285-0CBB30241856}" dt="2024-03-04T16:34:21.211" v="1687"/>
        <pc:sldMkLst>
          <pc:docMk/>
          <pc:sldMk cId="4053345215" sldId="263"/>
        </pc:sldMkLst>
        <pc:spChg chg="mod">
          <ac:chgData name="Michal Halaška" userId="cb557ec6-e0e1-4a0a-936e-46d8b3c92521" providerId="ADAL" clId="{D7D5F5AD-F520-481D-B285-0CBB30241856}" dt="2024-03-04T16:34:21.211" v="1687"/>
          <ac:spMkLst>
            <pc:docMk/>
            <pc:sldMk cId="4053345215" sldId="263"/>
            <ac:spMk id="3" creationId="{00000000-0000-0000-0000-000000000000}"/>
          </ac:spMkLst>
        </pc:spChg>
      </pc:sldChg>
      <pc:sldChg chg="modSp mod">
        <pc:chgData name="Michal Halaška" userId="cb557ec6-e0e1-4a0a-936e-46d8b3c92521" providerId="ADAL" clId="{D7D5F5AD-F520-481D-B285-0CBB30241856}" dt="2024-03-05T09:22:55.173" v="1807" actId="20577"/>
        <pc:sldMkLst>
          <pc:docMk/>
          <pc:sldMk cId="3469144025" sldId="277"/>
        </pc:sldMkLst>
        <pc:spChg chg="mod">
          <ac:chgData name="Michal Halaška" userId="cb557ec6-e0e1-4a0a-936e-46d8b3c92521" providerId="ADAL" clId="{D7D5F5AD-F520-481D-B285-0CBB30241856}" dt="2024-03-05T09:22:55.173" v="1807" actId="20577"/>
          <ac:spMkLst>
            <pc:docMk/>
            <pc:sldMk cId="3469144025" sldId="277"/>
            <ac:spMk id="8" creationId="{00000000-0000-0000-0000-000000000000}"/>
          </ac:spMkLst>
        </pc:spChg>
        <pc:spChg chg="mod">
          <ac:chgData name="Michal Halaška" userId="cb557ec6-e0e1-4a0a-936e-46d8b3c92521" providerId="ADAL" clId="{D7D5F5AD-F520-481D-B285-0CBB30241856}" dt="2024-03-04T16:32:48.848" v="1658"/>
          <ac:spMkLst>
            <pc:docMk/>
            <pc:sldMk cId="3469144025" sldId="277"/>
            <ac:spMk id="9" creationId="{00000000-0000-0000-0000-000000000000}"/>
          </ac:spMkLst>
        </pc:spChg>
      </pc:sldChg>
      <pc:sldChg chg="modSp mod">
        <pc:chgData name="Michal Halaška" userId="cb557ec6-e0e1-4a0a-936e-46d8b3c92521" providerId="ADAL" clId="{D7D5F5AD-F520-481D-B285-0CBB30241856}" dt="2024-03-05T09:22:59.473" v="1809" actId="20577"/>
        <pc:sldMkLst>
          <pc:docMk/>
          <pc:sldMk cId="1721649088" sldId="280"/>
        </pc:sldMkLst>
        <pc:spChg chg="mod">
          <ac:chgData name="Michal Halaška" userId="cb557ec6-e0e1-4a0a-936e-46d8b3c92521" providerId="ADAL" clId="{D7D5F5AD-F520-481D-B285-0CBB30241856}" dt="2024-03-05T09:22:59.473" v="1809" actId="20577"/>
          <ac:spMkLst>
            <pc:docMk/>
            <pc:sldMk cId="1721649088" sldId="280"/>
            <ac:spMk id="8" creationId="{00000000-0000-0000-0000-000000000000}"/>
          </ac:spMkLst>
        </pc:spChg>
        <pc:spChg chg="mod">
          <ac:chgData name="Michal Halaška" userId="cb557ec6-e0e1-4a0a-936e-46d8b3c92521" providerId="ADAL" clId="{D7D5F5AD-F520-481D-B285-0CBB30241856}" dt="2024-03-04T16:32:52.242" v="1659"/>
          <ac:spMkLst>
            <pc:docMk/>
            <pc:sldMk cId="1721649088" sldId="280"/>
            <ac:spMk id="9" creationId="{00000000-0000-0000-0000-000000000000}"/>
          </ac:spMkLst>
        </pc:spChg>
      </pc:sldChg>
      <pc:sldChg chg="modSp mod">
        <pc:chgData name="Michal Halaška" userId="cb557ec6-e0e1-4a0a-936e-46d8b3c92521" providerId="ADAL" clId="{D7D5F5AD-F520-481D-B285-0CBB30241856}" dt="2024-03-05T09:23:10.379" v="1813" actId="20577"/>
        <pc:sldMkLst>
          <pc:docMk/>
          <pc:sldMk cId="763595130" sldId="281"/>
        </pc:sldMkLst>
        <pc:spChg chg="mod">
          <ac:chgData name="Michal Halaška" userId="cb557ec6-e0e1-4a0a-936e-46d8b3c92521" providerId="ADAL" clId="{D7D5F5AD-F520-481D-B285-0CBB30241856}" dt="2024-03-05T09:23:10.379" v="1813" actId="20577"/>
          <ac:spMkLst>
            <pc:docMk/>
            <pc:sldMk cId="763595130" sldId="281"/>
            <ac:spMk id="8" creationId="{00000000-0000-0000-0000-000000000000}"/>
          </ac:spMkLst>
        </pc:spChg>
        <pc:spChg chg="mod">
          <ac:chgData name="Michal Halaška" userId="cb557ec6-e0e1-4a0a-936e-46d8b3c92521" providerId="ADAL" clId="{D7D5F5AD-F520-481D-B285-0CBB30241856}" dt="2024-03-04T16:32:59.813" v="1661"/>
          <ac:spMkLst>
            <pc:docMk/>
            <pc:sldMk cId="763595130" sldId="281"/>
            <ac:spMk id="9" creationId="{00000000-0000-0000-0000-000000000000}"/>
          </ac:spMkLst>
        </pc:spChg>
      </pc:sldChg>
      <pc:sldChg chg="modSp mod">
        <pc:chgData name="Michal Halaška" userId="cb557ec6-e0e1-4a0a-936e-46d8b3c92521" providerId="ADAL" clId="{D7D5F5AD-F520-481D-B285-0CBB30241856}" dt="2024-03-05T09:23:38.348" v="1815" actId="20577"/>
        <pc:sldMkLst>
          <pc:docMk/>
          <pc:sldMk cId="3355701365" sldId="282"/>
        </pc:sldMkLst>
        <pc:spChg chg="mod">
          <ac:chgData name="Michal Halaška" userId="cb557ec6-e0e1-4a0a-936e-46d8b3c92521" providerId="ADAL" clId="{D7D5F5AD-F520-481D-B285-0CBB30241856}" dt="2024-03-05T09:23:38.348" v="1815" actId="20577"/>
          <ac:spMkLst>
            <pc:docMk/>
            <pc:sldMk cId="3355701365" sldId="282"/>
            <ac:spMk id="8" creationId="{00000000-0000-0000-0000-000000000000}"/>
          </ac:spMkLst>
        </pc:spChg>
        <pc:spChg chg="mod">
          <ac:chgData name="Michal Halaška" userId="cb557ec6-e0e1-4a0a-936e-46d8b3c92521" providerId="ADAL" clId="{D7D5F5AD-F520-481D-B285-0CBB30241856}" dt="2024-03-04T16:33:02.702" v="1662"/>
          <ac:spMkLst>
            <pc:docMk/>
            <pc:sldMk cId="3355701365" sldId="282"/>
            <ac:spMk id="9" creationId="{00000000-0000-0000-0000-000000000000}"/>
          </ac:spMkLst>
        </pc:spChg>
      </pc:sldChg>
      <pc:sldChg chg="modSp mod">
        <pc:chgData name="Michal Halaška" userId="cb557ec6-e0e1-4a0a-936e-46d8b3c92521" providerId="ADAL" clId="{D7D5F5AD-F520-481D-B285-0CBB30241856}" dt="2024-03-05T09:24:05.539" v="1819" actId="20577"/>
        <pc:sldMkLst>
          <pc:docMk/>
          <pc:sldMk cId="4178310230" sldId="284"/>
        </pc:sldMkLst>
        <pc:spChg chg="mod">
          <ac:chgData name="Michal Halaška" userId="cb557ec6-e0e1-4a0a-936e-46d8b3c92521" providerId="ADAL" clId="{D7D5F5AD-F520-481D-B285-0CBB30241856}" dt="2024-03-05T09:24:05.539" v="1819" actId="20577"/>
          <ac:spMkLst>
            <pc:docMk/>
            <pc:sldMk cId="4178310230" sldId="284"/>
            <ac:spMk id="8" creationId="{00000000-0000-0000-0000-000000000000}"/>
          </ac:spMkLst>
        </pc:spChg>
        <pc:spChg chg="mod">
          <ac:chgData name="Michal Halaška" userId="cb557ec6-e0e1-4a0a-936e-46d8b3c92521" providerId="ADAL" clId="{D7D5F5AD-F520-481D-B285-0CBB30241856}" dt="2024-03-04T16:33:08.870" v="1664"/>
          <ac:spMkLst>
            <pc:docMk/>
            <pc:sldMk cId="4178310230" sldId="284"/>
            <ac:spMk id="9" creationId="{00000000-0000-0000-0000-000000000000}"/>
          </ac:spMkLst>
        </pc:spChg>
      </pc:sldChg>
      <pc:sldChg chg="modSp mod">
        <pc:chgData name="Michal Halaška" userId="cb557ec6-e0e1-4a0a-936e-46d8b3c92521" providerId="ADAL" clId="{D7D5F5AD-F520-481D-B285-0CBB30241856}" dt="2024-03-05T09:32:51.333" v="1823" actId="20577"/>
        <pc:sldMkLst>
          <pc:docMk/>
          <pc:sldMk cId="844167657" sldId="285"/>
        </pc:sldMkLst>
        <pc:spChg chg="mod">
          <ac:chgData name="Michal Halaška" userId="cb557ec6-e0e1-4a0a-936e-46d8b3c92521" providerId="ADAL" clId="{D7D5F5AD-F520-481D-B285-0CBB30241856}" dt="2024-03-05T09:32:51.333" v="1823" actId="20577"/>
          <ac:spMkLst>
            <pc:docMk/>
            <pc:sldMk cId="844167657" sldId="285"/>
            <ac:spMk id="8" creationId="{00000000-0000-0000-0000-000000000000}"/>
          </ac:spMkLst>
        </pc:spChg>
        <pc:spChg chg="mod">
          <ac:chgData name="Michal Halaška" userId="cb557ec6-e0e1-4a0a-936e-46d8b3c92521" providerId="ADAL" clId="{D7D5F5AD-F520-481D-B285-0CBB30241856}" dt="2024-03-04T16:33:14.567" v="1666"/>
          <ac:spMkLst>
            <pc:docMk/>
            <pc:sldMk cId="844167657" sldId="285"/>
            <ac:spMk id="10" creationId="{00000000-0000-0000-0000-000000000000}"/>
          </ac:spMkLst>
        </pc:spChg>
      </pc:sldChg>
      <pc:sldChg chg="modSp mod">
        <pc:chgData name="Michal Halaška" userId="cb557ec6-e0e1-4a0a-936e-46d8b3c92521" providerId="ADAL" clId="{D7D5F5AD-F520-481D-B285-0CBB30241856}" dt="2024-03-05T09:32:55.941" v="1825" actId="20577"/>
        <pc:sldMkLst>
          <pc:docMk/>
          <pc:sldMk cId="1063610738" sldId="286"/>
        </pc:sldMkLst>
        <pc:spChg chg="mod">
          <ac:chgData name="Michal Halaška" userId="cb557ec6-e0e1-4a0a-936e-46d8b3c92521" providerId="ADAL" clId="{D7D5F5AD-F520-481D-B285-0CBB30241856}" dt="2024-03-05T09:32:55.941" v="1825" actId="20577"/>
          <ac:spMkLst>
            <pc:docMk/>
            <pc:sldMk cId="1063610738" sldId="286"/>
            <ac:spMk id="8" creationId="{00000000-0000-0000-0000-000000000000}"/>
          </ac:spMkLst>
        </pc:spChg>
        <pc:spChg chg="mod">
          <ac:chgData name="Michal Halaška" userId="cb557ec6-e0e1-4a0a-936e-46d8b3c92521" providerId="ADAL" clId="{D7D5F5AD-F520-481D-B285-0CBB30241856}" dt="2024-03-04T16:33:19.305" v="1667"/>
          <ac:spMkLst>
            <pc:docMk/>
            <pc:sldMk cId="1063610738" sldId="286"/>
            <ac:spMk id="9" creationId="{00000000-0000-0000-0000-000000000000}"/>
          </ac:spMkLst>
        </pc:spChg>
      </pc:sldChg>
      <pc:sldChg chg="modSp mod">
        <pc:chgData name="Michal Halaška" userId="cb557ec6-e0e1-4a0a-936e-46d8b3c92521" providerId="ADAL" clId="{D7D5F5AD-F520-481D-B285-0CBB30241856}" dt="2024-03-05T09:22:50.751" v="1805" actId="20577"/>
        <pc:sldMkLst>
          <pc:docMk/>
          <pc:sldMk cId="3831028021" sldId="287"/>
        </pc:sldMkLst>
        <pc:spChg chg="mod">
          <ac:chgData name="Michal Halaška" userId="cb557ec6-e0e1-4a0a-936e-46d8b3c92521" providerId="ADAL" clId="{D7D5F5AD-F520-481D-B285-0CBB30241856}" dt="2024-03-05T09:22:50.751" v="1805" actId="20577"/>
          <ac:spMkLst>
            <pc:docMk/>
            <pc:sldMk cId="3831028021" sldId="287"/>
            <ac:spMk id="8" creationId="{00000000-0000-0000-0000-000000000000}"/>
          </ac:spMkLst>
        </pc:spChg>
        <pc:spChg chg="mod">
          <ac:chgData name="Michal Halaška" userId="cb557ec6-e0e1-4a0a-936e-46d8b3c92521" providerId="ADAL" clId="{D7D5F5AD-F520-481D-B285-0CBB30241856}" dt="2024-03-04T16:32:43.624" v="1657" actId="20577"/>
          <ac:spMkLst>
            <pc:docMk/>
            <pc:sldMk cId="3831028021" sldId="287"/>
            <ac:spMk id="9" creationId="{00000000-0000-0000-0000-000000000000}"/>
          </ac:spMkLst>
        </pc:spChg>
      </pc:sldChg>
      <pc:sldChg chg="modSp mod">
        <pc:chgData name="Michal Halaška" userId="cb557ec6-e0e1-4a0a-936e-46d8b3c92521" providerId="ADAL" clId="{D7D5F5AD-F520-481D-B285-0CBB30241856}" dt="2024-03-05T09:33:02.238" v="1827" actId="20577"/>
        <pc:sldMkLst>
          <pc:docMk/>
          <pc:sldMk cId="378158056" sldId="288"/>
        </pc:sldMkLst>
        <pc:spChg chg="mod">
          <ac:chgData name="Michal Halaška" userId="cb557ec6-e0e1-4a0a-936e-46d8b3c92521" providerId="ADAL" clId="{D7D5F5AD-F520-481D-B285-0CBB30241856}" dt="2024-03-05T09:33:02.238" v="1827" actId="20577"/>
          <ac:spMkLst>
            <pc:docMk/>
            <pc:sldMk cId="378158056" sldId="288"/>
            <ac:spMk id="8" creationId="{00000000-0000-0000-0000-000000000000}"/>
          </ac:spMkLst>
        </pc:spChg>
        <pc:spChg chg="mod">
          <ac:chgData name="Michal Halaška" userId="cb557ec6-e0e1-4a0a-936e-46d8b3c92521" providerId="ADAL" clId="{D7D5F5AD-F520-481D-B285-0CBB30241856}" dt="2024-03-04T16:33:22.317" v="1668"/>
          <ac:spMkLst>
            <pc:docMk/>
            <pc:sldMk cId="378158056" sldId="288"/>
            <ac:spMk id="9" creationId="{00000000-0000-0000-0000-000000000000}"/>
          </ac:spMkLst>
        </pc:spChg>
      </pc:sldChg>
      <pc:sldChg chg="modSp mod">
        <pc:chgData name="Michal Halaška" userId="cb557ec6-e0e1-4a0a-936e-46d8b3c92521" providerId="ADAL" clId="{D7D5F5AD-F520-481D-B285-0CBB30241856}" dt="2024-03-05T09:33:06.441" v="1829" actId="20577"/>
        <pc:sldMkLst>
          <pc:docMk/>
          <pc:sldMk cId="145056040" sldId="289"/>
        </pc:sldMkLst>
        <pc:spChg chg="mod">
          <ac:chgData name="Michal Halaška" userId="cb557ec6-e0e1-4a0a-936e-46d8b3c92521" providerId="ADAL" clId="{D7D5F5AD-F520-481D-B285-0CBB30241856}" dt="2024-03-05T09:33:06.441" v="1829" actId="20577"/>
          <ac:spMkLst>
            <pc:docMk/>
            <pc:sldMk cId="145056040" sldId="289"/>
            <ac:spMk id="8" creationId="{00000000-0000-0000-0000-000000000000}"/>
          </ac:spMkLst>
        </pc:spChg>
        <pc:spChg chg="mod">
          <ac:chgData name="Michal Halaška" userId="cb557ec6-e0e1-4a0a-936e-46d8b3c92521" providerId="ADAL" clId="{D7D5F5AD-F520-481D-B285-0CBB30241856}" dt="2024-03-04T16:33:25.533" v="1669"/>
          <ac:spMkLst>
            <pc:docMk/>
            <pc:sldMk cId="145056040" sldId="289"/>
            <ac:spMk id="9" creationId="{00000000-0000-0000-0000-000000000000}"/>
          </ac:spMkLst>
        </pc:spChg>
      </pc:sldChg>
      <pc:sldChg chg="modSp mod">
        <pc:chgData name="Michal Halaška" userId="cb557ec6-e0e1-4a0a-936e-46d8b3c92521" providerId="ADAL" clId="{D7D5F5AD-F520-481D-B285-0CBB30241856}" dt="2024-03-05T09:33:10.770" v="1831" actId="20577"/>
        <pc:sldMkLst>
          <pc:docMk/>
          <pc:sldMk cId="3736490071" sldId="290"/>
        </pc:sldMkLst>
        <pc:spChg chg="mod">
          <ac:chgData name="Michal Halaška" userId="cb557ec6-e0e1-4a0a-936e-46d8b3c92521" providerId="ADAL" clId="{D7D5F5AD-F520-481D-B285-0CBB30241856}" dt="2024-03-05T09:33:10.770" v="1831" actId="20577"/>
          <ac:spMkLst>
            <pc:docMk/>
            <pc:sldMk cId="3736490071" sldId="290"/>
            <ac:spMk id="8" creationId="{00000000-0000-0000-0000-000000000000}"/>
          </ac:spMkLst>
        </pc:spChg>
        <pc:spChg chg="mod">
          <ac:chgData name="Michal Halaška" userId="cb557ec6-e0e1-4a0a-936e-46d8b3c92521" providerId="ADAL" clId="{D7D5F5AD-F520-481D-B285-0CBB30241856}" dt="2024-03-04T16:33:28.443" v="1670"/>
          <ac:spMkLst>
            <pc:docMk/>
            <pc:sldMk cId="3736490071" sldId="290"/>
            <ac:spMk id="9" creationId="{00000000-0000-0000-0000-000000000000}"/>
          </ac:spMkLst>
        </pc:spChg>
      </pc:sldChg>
      <pc:sldChg chg="modSp mod">
        <pc:chgData name="Michal Halaška" userId="cb557ec6-e0e1-4a0a-936e-46d8b3c92521" providerId="ADAL" clId="{D7D5F5AD-F520-481D-B285-0CBB30241856}" dt="2024-03-05T09:33:50.895" v="1835" actId="20577"/>
        <pc:sldMkLst>
          <pc:docMk/>
          <pc:sldMk cId="952029353" sldId="291"/>
        </pc:sldMkLst>
        <pc:spChg chg="mod">
          <ac:chgData name="Michal Halaška" userId="cb557ec6-e0e1-4a0a-936e-46d8b3c92521" providerId="ADAL" clId="{D7D5F5AD-F520-481D-B285-0CBB30241856}" dt="2024-03-04T09:13:57.886" v="241" actId="20577"/>
          <ac:spMkLst>
            <pc:docMk/>
            <pc:sldMk cId="952029353" sldId="291"/>
            <ac:spMk id="5" creationId="{00000000-0000-0000-0000-000000000000}"/>
          </ac:spMkLst>
        </pc:spChg>
        <pc:spChg chg="mod">
          <ac:chgData name="Michal Halaška" userId="cb557ec6-e0e1-4a0a-936e-46d8b3c92521" providerId="ADAL" clId="{D7D5F5AD-F520-481D-B285-0CBB30241856}" dt="2024-03-04T08:56:27.538" v="25" actId="20577"/>
          <ac:spMkLst>
            <pc:docMk/>
            <pc:sldMk cId="952029353" sldId="291"/>
            <ac:spMk id="6" creationId="{00000000-0000-0000-0000-000000000000}"/>
          </ac:spMkLst>
        </pc:spChg>
        <pc:spChg chg="mod">
          <ac:chgData name="Michal Halaška" userId="cb557ec6-e0e1-4a0a-936e-46d8b3c92521" providerId="ADAL" clId="{D7D5F5AD-F520-481D-B285-0CBB30241856}" dt="2024-03-05T09:33:50.895" v="1835" actId="20577"/>
          <ac:spMkLst>
            <pc:docMk/>
            <pc:sldMk cId="952029353" sldId="291"/>
            <ac:spMk id="8" creationId="{00000000-0000-0000-0000-000000000000}"/>
          </ac:spMkLst>
        </pc:spChg>
        <pc:spChg chg="mod">
          <ac:chgData name="Michal Halaška" userId="cb557ec6-e0e1-4a0a-936e-46d8b3c92521" providerId="ADAL" clId="{D7D5F5AD-F520-481D-B285-0CBB30241856}" dt="2024-03-04T16:33:34.506" v="1672"/>
          <ac:spMkLst>
            <pc:docMk/>
            <pc:sldMk cId="952029353" sldId="291"/>
            <ac:spMk id="9" creationId="{00000000-0000-0000-0000-000000000000}"/>
          </ac:spMkLst>
        </pc:spChg>
      </pc:sldChg>
      <pc:sldChg chg="delSp modSp del mod">
        <pc:chgData name="Michal Halaška" userId="cb557ec6-e0e1-4a0a-936e-46d8b3c92521" providerId="ADAL" clId="{D7D5F5AD-F520-481D-B285-0CBB30241856}" dt="2024-03-04T09:14:50.028" v="245" actId="2696"/>
        <pc:sldMkLst>
          <pc:docMk/>
          <pc:sldMk cId="3578038660" sldId="292"/>
        </pc:sldMkLst>
        <pc:spChg chg="mod">
          <ac:chgData name="Michal Halaška" userId="cb557ec6-e0e1-4a0a-936e-46d8b3c92521" providerId="ADAL" clId="{D7D5F5AD-F520-481D-B285-0CBB30241856}" dt="2024-03-04T09:14:43.996" v="244" actId="20577"/>
          <ac:spMkLst>
            <pc:docMk/>
            <pc:sldMk cId="3578038660" sldId="292"/>
            <ac:spMk id="5" creationId="{00000000-0000-0000-0000-000000000000}"/>
          </ac:spMkLst>
        </pc:spChg>
        <pc:spChg chg="mod">
          <ac:chgData name="Michal Halaška" userId="cb557ec6-e0e1-4a0a-936e-46d8b3c92521" providerId="ADAL" clId="{D7D5F5AD-F520-481D-B285-0CBB30241856}" dt="2024-03-04T09:09:02.077" v="208" actId="20577"/>
          <ac:spMkLst>
            <pc:docMk/>
            <pc:sldMk cId="3578038660" sldId="292"/>
            <ac:spMk id="6" creationId="{00000000-0000-0000-0000-000000000000}"/>
          </ac:spMkLst>
        </pc:spChg>
        <pc:picChg chg="del">
          <ac:chgData name="Michal Halaška" userId="cb557ec6-e0e1-4a0a-936e-46d8b3c92521" providerId="ADAL" clId="{D7D5F5AD-F520-481D-B285-0CBB30241856}" dt="2024-03-04T09:08:41.438" v="168" actId="478"/>
          <ac:picMkLst>
            <pc:docMk/>
            <pc:sldMk cId="3578038660" sldId="292"/>
            <ac:picMk id="7" creationId="{00000000-0000-0000-0000-000000000000}"/>
          </ac:picMkLst>
        </pc:picChg>
      </pc:sldChg>
      <pc:sldChg chg="modSp mod modNotesTx">
        <pc:chgData name="Michal Halaška" userId="cb557ec6-e0e1-4a0a-936e-46d8b3c92521" providerId="ADAL" clId="{D7D5F5AD-F520-481D-B285-0CBB30241856}" dt="2024-03-05T09:39:09.473" v="1839" actId="20577"/>
        <pc:sldMkLst>
          <pc:docMk/>
          <pc:sldMk cId="869693429" sldId="293"/>
        </pc:sldMkLst>
        <pc:spChg chg="mod">
          <ac:chgData name="Michal Halaška" userId="cb557ec6-e0e1-4a0a-936e-46d8b3c92521" providerId="ADAL" clId="{D7D5F5AD-F520-481D-B285-0CBB30241856}" dt="2024-03-04T09:16:17.047" v="484" actId="20577"/>
          <ac:spMkLst>
            <pc:docMk/>
            <pc:sldMk cId="869693429" sldId="293"/>
            <ac:spMk id="5" creationId="{00000000-0000-0000-0000-000000000000}"/>
          </ac:spMkLst>
        </pc:spChg>
        <pc:spChg chg="mod">
          <ac:chgData name="Michal Halaška" userId="cb557ec6-e0e1-4a0a-936e-46d8b3c92521" providerId="ADAL" clId="{D7D5F5AD-F520-481D-B285-0CBB30241856}" dt="2024-03-04T09:15:17.149" v="280" actId="20577"/>
          <ac:spMkLst>
            <pc:docMk/>
            <pc:sldMk cId="869693429" sldId="293"/>
            <ac:spMk id="6" creationId="{00000000-0000-0000-0000-000000000000}"/>
          </ac:spMkLst>
        </pc:spChg>
        <pc:spChg chg="mod">
          <ac:chgData name="Michal Halaška" userId="cb557ec6-e0e1-4a0a-936e-46d8b3c92521" providerId="ADAL" clId="{D7D5F5AD-F520-481D-B285-0CBB30241856}" dt="2024-03-05T09:39:09.473" v="1839" actId="20577"/>
          <ac:spMkLst>
            <pc:docMk/>
            <pc:sldMk cId="869693429" sldId="293"/>
            <ac:spMk id="8" creationId="{00000000-0000-0000-0000-000000000000}"/>
          </ac:spMkLst>
        </pc:spChg>
        <pc:spChg chg="mod">
          <ac:chgData name="Michal Halaška" userId="cb557ec6-e0e1-4a0a-936e-46d8b3c92521" providerId="ADAL" clId="{D7D5F5AD-F520-481D-B285-0CBB30241856}" dt="2024-03-04T16:33:44.009" v="1675"/>
          <ac:spMkLst>
            <pc:docMk/>
            <pc:sldMk cId="869693429" sldId="293"/>
            <ac:spMk id="9" creationId="{00000000-0000-0000-0000-000000000000}"/>
          </ac:spMkLst>
        </pc:spChg>
      </pc:sldChg>
      <pc:sldChg chg="modSp mod">
        <pc:chgData name="Michal Halaška" userId="cb557ec6-e0e1-4a0a-936e-46d8b3c92521" providerId="ADAL" clId="{D7D5F5AD-F520-481D-B285-0CBB30241856}" dt="2024-03-05T09:23:05.110" v="1811" actId="20577"/>
        <pc:sldMkLst>
          <pc:docMk/>
          <pc:sldMk cId="1110746372" sldId="294"/>
        </pc:sldMkLst>
        <pc:spChg chg="mod">
          <ac:chgData name="Michal Halaška" userId="cb557ec6-e0e1-4a0a-936e-46d8b3c92521" providerId="ADAL" clId="{D7D5F5AD-F520-481D-B285-0CBB30241856}" dt="2024-03-05T09:23:05.110" v="1811" actId="20577"/>
          <ac:spMkLst>
            <pc:docMk/>
            <pc:sldMk cId="1110746372" sldId="294"/>
            <ac:spMk id="8" creationId="{8506AA9C-3220-D201-B547-AB8A7039A103}"/>
          </ac:spMkLst>
        </pc:spChg>
        <pc:spChg chg="mod">
          <ac:chgData name="Michal Halaška" userId="cb557ec6-e0e1-4a0a-936e-46d8b3c92521" providerId="ADAL" clId="{D7D5F5AD-F520-481D-B285-0CBB30241856}" dt="2024-03-04T16:32:55.926" v="1660"/>
          <ac:spMkLst>
            <pc:docMk/>
            <pc:sldMk cId="1110746372" sldId="294"/>
            <ac:spMk id="9" creationId="{5FAB6FB9-96CC-818D-4432-5121FA0082C6}"/>
          </ac:spMkLst>
        </pc:spChg>
      </pc:sldChg>
      <pc:sldChg chg="modSp mod">
        <pc:chgData name="Michal Halaška" userId="cb557ec6-e0e1-4a0a-936e-46d8b3c92521" providerId="ADAL" clId="{D7D5F5AD-F520-481D-B285-0CBB30241856}" dt="2024-03-05T09:23:42.379" v="1817" actId="20577"/>
        <pc:sldMkLst>
          <pc:docMk/>
          <pc:sldMk cId="2300547100" sldId="295"/>
        </pc:sldMkLst>
        <pc:spChg chg="mod">
          <ac:chgData name="Michal Halaška" userId="cb557ec6-e0e1-4a0a-936e-46d8b3c92521" providerId="ADAL" clId="{D7D5F5AD-F520-481D-B285-0CBB30241856}" dt="2024-03-05T09:23:42.379" v="1817" actId="20577"/>
          <ac:spMkLst>
            <pc:docMk/>
            <pc:sldMk cId="2300547100" sldId="295"/>
            <ac:spMk id="8" creationId="{0C469417-86A7-2FB6-1A0E-438614419D86}"/>
          </ac:spMkLst>
        </pc:spChg>
        <pc:spChg chg="mod">
          <ac:chgData name="Michal Halaška" userId="cb557ec6-e0e1-4a0a-936e-46d8b3c92521" providerId="ADAL" clId="{D7D5F5AD-F520-481D-B285-0CBB30241856}" dt="2024-03-04T16:33:05.668" v="1663"/>
          <ac:spMkLst>
            <pc:docMk/>
            <pc:sldMk cId="2300547100" sldId="295"/>
            <ac:spMk id="9" creationId="{AF667E3E-E260-50C8-93EB-3EC38809D6C5}"/>
          </ac:spMkLst>
        </pc:spChg>
      </pc:sldChg>
      <pc:sldChg chg="modSp mod">
        <pc:chgData name="Michal Halaška" userId="cb557ec6-e0e1-4a0a-936e-46d8b3c92521" providerId="ADAL" clId="{D7D5F5AD-F520-481D-B285-0CBB30241856}" dt="2024-03-05T09:32:47.101" v="1821" actId="20577"/>
        <pc:sldMkLst>
          <pc:docMk/>
          <pc:sldMk cId="1881163190" sldId="296"/>
        </pc:sldMkLst>
        <pc:spChg chg="mod">
          <ac:chgData name="Michal Halaška" userId="cb557ec6-e0e1-4a0a-936e-46d8b3c92521" providerId="ADAL" clId="{D7D5F5AD-F520-481D-B285-0CBB30241856}" dt="2024-03-05T09:32:47.101" v="1821" actId="20577"/>
          <ac:spMkLst>
            <pc:docMk/>
            <pc:sldMk cId="1881163190" sldId="296"/>
            <ac:spMk id="8" creationId="{1976F784-1865-6991-72CF-453245338BF0}"/>
          </ac:spMkLst>
        </pc:spChg>
        <pc:spChg chg="mod">
          <ac:chgData name="Michal Halaška" userId="cb557ec6-e0e1-4a0a-936e-46d8b3c92521" providerId="ADAL" clId="{D7D5F5AD-F520-481D-B285-0CBB30241856}" dt="2024-03-04T16:33:11.666" v="1665"/>
          <ac:spMkLst>
            <pc:docMk/>
            <pc:sldMk cId="1881163190" sldId="296"/>
            <ac:spMk id="9" creationId="{0375B01E-7861-955B-DE44-E6BA7B636277}"/>
          </ac:spMkLst>
        </pc:spChg>
      </pc:sldChg>
      <pc:sldChg chg="modSp mod">
        <pc:chgData name="Michal Halaška" userId="cb557ec6-e0e1-4a0a-936e-46d8b3c92521" providerId="ADAL" clId="{D7D5F5AD-F520-481D-B285-0CBB30241856}" dt="2024-03-05T09:33:15.567" v="1833" actId="20577"/>
        <pc:sldMkLst>
          <pc:docMk/>
          <pc:sldMk cId="119453854" sldId="297"/>
        </pc:sldMkLst>
        <pc:spChg chg="mod">
          <ac:chgData name="Michal Halaška" userId="cb557ec6-e0e1-4a0a-936e-46d8b3c92521" providerId="ADAL" clId="{D7D5F5AD-F520-481D-B285-0CBB30241856}" dt="2024-03-05T09:33:15.567" v="1833" actId="20577"/>
          <ac:spMkLst>
            <pc:docMk/>
            <pc:sldMk cId="119453854" sldId="297"/>
            <ac:spMk id="8" creationId="{B3B59869-8BAF-E391-C801-C8F157C0498F}"/>
          </ac:spMkLst>
        </pc:spChg>
        <pc:spChg chg="mod">
          <ac:chgData name="Michal Halaška" userId="cb557ec6-e0e1-4a0a-936e-46d8b3c92521" providerId="ADAL" clId="{D7D5F5AD-F520-481D-B285-0CBB30241856}" dt="2024-03-04T16:33:31.464" v="1671"/>
          <ac:spMkLst>
            <pc:docMk/>
            <pc:sldMk cId="119453854" sldId="297"/>
            <ac:spMk id="9" creationId="{82AC4616-7AA6-932F-D40D-9955B970D008}"/>
          </ac:spMkLst>
        </pc:spChg>
      </pc:sldChg>
      <pc:sldChg chg="modSp add mod modNotesTx">
        <pc:chgData name="Michal Halaška" userId="cb557ec6-e0e1-4a0a-936e-46d8b3c92521" providerId="ADAL" clId="{D7D5F5AD-F520-481D-B285-0CBB30241856}" dt="2024-03-05T09:39:05.254" v="1837" actId="20577"/>
        <pc:sldMkLst>
          <pc:docMk/>
          <pc:sldMk cId="3870571450" sldId="298"/>
        </pc:sldMkLst>
        <pc:spChg chg="mod">
          <ac:chgData name="Michal Halaška" userId="cb557ec6-e0e1-4a0a-936e-46d8b3c92521" providerId="ADAL" clId="{D7D5F5AD-F520-481D-B285-0CBB30241856}" dt="2024-03-04T09:13:51.854" v="240" actId="20577"/>
          <ac:spMkLst>
            <pc:docMk/>
            <pc:sldMk cId="3870571450" sldId="298"/>
            <ac:spMk id="5" creationId="{21D346E1-1001-2C56-5F0F-7619F562A0A0}"/>
          </ac:spMkLst>
        </pc:spChg>
        <pc:spChg chg="mod">
          <ac:chgData name="Michal Halaška" userId="cb557ec6-e0e1-4a0a-936e-46d8b3c92521" providerId="ADAL" clId="{D7D5F5AD-F520-481D-B285-0CBB30241856}" dt="2024-03-05T09:39:05.254" v="1837" actId="20577"/>
          <ac:spMkLst>
            <pc:docMk/>
            <pc:sldMk cId="3870571450" sldId="298"/>
            <ac:spMk id="8" creationId="{66979DA2-831D-9E2F-D454-04DD1F6E17CF}"/>
          </ac:spMkLst>
        </pc:spChg>
        <pc:spChg chg="mod">
          <ac:chgData name="Michal Halaška" userId="cb557ec6-e0e1-4a0a-936e-46d8b3c92521" providerId="ADAL" clId="{D7D5F5AD-F520-481D-B285-0CBB30241856}" dt="2024-03-04T16:33:37.005" v="1673"/>
          <ac:spMkLst>
            <pc:docMk/>
            <pc:sldMk cId="3870571450" sldId="298"/>
            <ac:spMk id="9" creationId="{196BDC66-097E-E3CA-C73C-5D143179A794}"/>
          </ac:spMkLst>
        </pc:spChg>
      </pc:sldChg>
      <pc:sldChg chg="addSp modSp add mod">
        <pc:chgData name="Michal Halaška" userId="cb557ec6-e0e1-4a0a-936e-46d8b3c92521" providerId="ADAL" clId="{D7D5F5AD-F520-481D-B285-0CBB30241856}" dt="2024-03-05T09:39:41.200" v="1851" actId="20577"/>
        <pc:sldMkLst>
          <pc:docMk/>
          <pc:sldMk cId="1951504697" sldId="299"/>
        </pc:sldMkLst>
        <pc:spChg chg="mod">
          <ac:chgData name="Michal Halaška" userId="cb557ec6-e0e1-4a0a-936e-46d8b3c92521" providerId="ADAL" clId="{D7D5F5AD-F520-481D-B285-0CBB30241856}" dt="2024-03-04T12:17:52.219" v="1111" actId="114"/>
          <ac:spMkLst>
            <pc:docMk/>
            <pc:sldMk cId="1951504697" sldId="299"/>
            <ac:spMk id="5" creationId="{E681353E-2F3F-6EA5-F9AC-B1DBF90569DD}"/>
          </ac:spMkLst>
        </pc:spChg>
        <pc:spChg chg="mod">
          <ac:chgData name="Michal Halaška" userId="cb557ec6-e0e1-4a0a-936e-46d8b3c92521" providerId="ADAL" clId="{D7D5F5AD-F520-481D-B285-0CBB30241856}" dt="2024-03-04T12:18:41.280" v="1122" actId="20577"/>
          <ac:spMkLst>
            <pc:docMk/>
            <pc:sldMk cId="1951504697" sldId="299"/>
            <ac:spMk id="6" creationId="{2B29CF9A-2DF0-35EC-A16D-AB34D67BD5FA}"/>
          </ac:spMkLst>
        </pc:spChg>
        <pc:spChg chg="mod">
          <ac:chgData name="Michal Halaška" userId="cb557ec6-e0e1-4a0a-936e-46d8b3c92521" providerId="ADAL" clId="{D7D5F5AD-F520-481D-B285-0CBB30241856}" dt="2024-03-05T09:39:41.200" v="1851" actId="20577"/>
          <ac:spMkLst>
            <pc:docMk/>
            <pc:sldMk cId="1951504697" sldId="299"/>
            <ac:spMk id="8" creationId="{5E05BD89-495A-92A1-A666-CC1E2F0B6459}"/>
          </ac:spMkLst>
        </pc:spChg>
        <pc:spChg chg="mod">
          <ac:chgData name="Michal Halaška" userId="cb557ec6-e0e1-4a0a-936e-46d8b3c92521" providerId="ADAL" clId="{D7D5F5AD-F520-481D-B285-0CBB30241856}" dt="2024-03-04T16:34:02.327" v="1681"/>
          <ac:spMkLst>
            <pc:docMk/>
            <pc:sldMk cId="1951504697" sldId="299"/>
            <ac:spMk id="9" creationId="{2B913EA5-AEED-6DB9-E2B8-C639EED834E9}"/>
          </ac:spMkLst>
        </pc:spChg>
        <pc:graphicFrameChg chg="add mod">
          <ac:chgData name="Michal Halaška" userId="cb557ec6-e0e1-4a0a-936e-46d8b3c92521" providerId="ADAL" clId="{D7D5F5AD-F520-481D-B285-0CBB30241856}" dt="2024-03-04T12:17:13.099" v="1103" actId="1076"/>
          <ac:graphicFrameMkLst>
            <pc:docMk/>
            <pc:sldMk cId="1951504697" sldId="299"/>
            <ac:graphicFrameMk id="2" creationId="{282E9F3D-9D5E-ED29-65C9-63D776F93ADF}"/>
          </ac:graphicFrameMkLst>
        </pc:graphicFrameChg>
        <pc:graphicFrameChg chg="add mod">
          <ac:chgData name="Michal Halaška" userId="cb557ec6-e0e1-4a0a-936e-46d8b3c92521" providerId="ADAL" clId="{D7D5F5AD-F520-481D-B285-0CBB30241856}" dt="2024-03-04T12:18:19.562" v="1120" actId="1036"/>
          <ac:graphicFrameMkLst>
            <pc:docMk/>
            <pc:sldMk cId="1951504697" sldId="299"/>
            <ac:graphicFrameMk id="3" creationId="{0D382C17-ECA4-7907-0A86-D03695B6E261}"/>
          </ac:graphicFrameMkLst>
        </pc:graphicFrameChg>
      </pc:sldChg>
      <pc:sldChg chg="add del">
        <pc:chgData name="Michal Halaška" userId="cb557ec6-e0e1-4a0a-936e-46d8b3c92521" providerId="ADAL" clId="{D7D5F5AD-F520-481D-B285-0CBB30241856}" dt="2024-03-04T11:40:59.614" v="1061" actId="2696"/>
        <pc:sldMkLst>
          <pc:docMk/>
          <pc:sldMk cId="4049552079" sldId="300"/>
        </pc:sldMkLst>
      </pc:sldChg>
      <pc:sldChg chg="modSp add mod">
        <pc:chgData name="Michal Halaška" userId="cb557ec6-e0e1-4a0a-936e-46d8b3c92521" providerId="ADAL" clId="{D7D5F5AD-F520-481D-B285-0CBB30241856}" dt="2024-03-05T09:39:15.348" v="1841" actId="20577"/>
        <pc:sldMkLst>
          <pc:docMk/>
          <pc:sldMk cId="679445441" sldId="301"/>
        </pc:sldMkLst>
        <pc:spChg chg="mod">
          <ac:chgData name="Michal Halaška" userId="cb557ec6-e0e1-4a0a-936e-46d8b3c92521" providerId="ADAL" clId="{D7D5F5AD-F520-481D-B285-0CBB30241856}" dt="2024-03-04T10:19:36.383" v="823" actId="20577"/>
          <ac:spMkLst>
            <pc:docMk/>
            <pc:sldMk cId="679445441" sldId="301"/>
            <ac:spMk id="5" creationId="{613534FF-34C6-9C21-02AC-FADD3D278874}"/>
          </ac:spMkLst>
        </pc:spChg>
        <pc:spChg chg="mod">
          <ac:chgData name="Michal Halaška" userId="cb557ec6-e0e1-4a0a-936e-46d8b3c92521" providerId="ADAL" clId="{D7D5F5AD-F520-481D-B285-0CBB30241856}" dt="2024-03-04T10:08:32.896" v="545" actId="20577"/>
          <ac:spMkLst>
            <pc:docMk/>
            <pc:sldMk cId="679445441" sldId="301"/>
            <ac:spMk id="6" creationId="{C9A09E5F-BE18-EF66-4DFF-3B11D78068C3}"/>
          </ac:spMkLst>
        </pc:spChg>
        <pc:spChg chg="mod">
          <ac:chgData name="Michal Halaška" userId="cb557ec6-e0e1-4a0a-936e-46d8b3c92521" providerId="ADAL" clId="{D7D5F5AD-F520-481D-B285-0CBB30241856}" dt="2024-03-05T09:39:15.348" v="1841" actId="20577"/>
          <ac:spMkLst>
            <pc:docMk/>
            <pc:sldMk cId="679445441" sldId="301"/>
            <ac:spMk id="8" creationId="{8B5333EE-0ABD-514A-D88F-2742C545E790}"/>
          </ac:spMkLst>
        </pc:spChg>
        <pc:spChg chg="mod">
          <ac:chgData name="Michal Halaška" userId="cb557ec6-e0e1-4a0a-936e-46d8b3c92521" providerId="ADAL" clId="{D7D5F5AD-F520-481D-B285-0CBB30241856}" dt="2024-03-04T16:33:47.368" v="1676"/>
          <ac:spMkLst>
            <pc:docMk/>
            <pc:sldMk cId="679445441" sldId="301"/>
            <ac:spMk id="9" creationId="{9C121257-8CA7-C325-A0D6-B76FF7E03DCF}"/>
          </ac:spMkLst>
        </pc:spChg>
      </pc:sldChg>
      <pc:sldChg chg="addSp delSp modSp add mod">
        <pc:chgData name="Michal Halaška" userId="cb557ec6-e0e1-4a0a-936e-46d8b3c92521" providerId="ADAL" clId="{D7D5F5AD-F520-481D-B285-0CBB30241856}" dt="2024-03-05T09:39:24.489" v="1845" actId="20577"/>
        <pc:sldMkLst>
          <pc:docMk/>
          <pc:sldMk cId="2874106596" sldId="302"/>
        </pc:sldMkLst>
        <pc:spChg chg="del">
          <ac:chgData name="Michal Halaška" userId="cb557ec6-e0e1-4a0a-936e-46d8b3c92521" providerId="ADAL" clId="{D7D5F5AD-F520-481D-B285-0CBB30241856}" dt="2024-03-04T11:36:35.497" v="1005" actId="478"/>
          <ac:spMkLst>
            <pc:docMk/>
            <pc:sldMk cId="2874106596" sldId="302"/>
            <ac:spMk id="5" creationId="{7E3AF63A-2196-DD4B-2D6D-919194622A30}"/>
          </ac:spMkLst>
        </pc:spChg>
        <pc:spChg chg="mod">
          <ac:chgData name="Michal Halaška" userId="cb557ec6-e0e1-4a0a-936e-46d8b3c92521" providerId="ADAL" clId="{D7D5F5AD-F520-481D-B285-0CBB30241856}" dt="2024-03-04T11:36:31.074" v="1004" actId="20577"/>
          <ac:spMkLst>
            <pc:docMk/>
            <pc:sldMk cId="2874106596" sldId="302"/>
            <ac:spMk id="6" creationId="{B1ED6CE2-BFAE-1429-7EB5-7C565EBFCC4E}"/>
          </ac:spMkLst>
        </pc:spChg>
        <pc:spChg chg="mod">
          <ac:chgData name="Michal Halaška" userId="cb557ec6-e0e1-4a0a-936e-46d8b3c92521" providerId="ADAL" clId="{D7D5F5AD-F520-481D-B285-0CBB30241856}" dt="2024-03-05T09:39:24.489" v="1845" actId="20577"/>
          <ac:spMkLst>
            <pc:docMk/>
            <pc:sldMk cId="2874106596" sldId="302"/>
            <ac:spMk id="8" creationId="{5285CE51-160A-7F9D-B5C8-53F7AFB25178}"/>
          </ac:spMkLst>
        </pc:spChg>
        <pc:spChg chg="mod">
          <ac:chgData name="Michal Halaška" userId="cb557ec6-e0e1-4a0a-936e-46d8b3c92521" providerId="ADAL" clId="{D7D5F5AD-F520-481D-B285-0CBB30241856}" dt="2024-03-04T16:33:53.311" v="1678"/>
          <ac:spMkLst>
            <pc:docMk/>
            <pc:sldMk cId="2874106596" sldId="302"/>
            <ac:spMk id="9" creationId="{579F3FB4-92C4-D43F-F09D-F13714A293FB}"/>
          </ac:spMkLst>
        </pc:spChg>
        <pc:picChg chg="add mod">
          <ac:chgData name="Michal Halaška" userId="cb557ec6-e0e1-4a0a-936e-46d8b3c92521" providerId="ADAL" clId="{D7D5F5AD-F520-481D-B285-0CBB30241856}" dt="2024-03-04T11:36:48.923" v="1010" actId="1076"/>
          <ac:picMkLst>
            <pc:docMk/>
            <pc:sldMk cId="2874106596" sldId="302"/>
            <ac:picMk id="2" creationId="{3F891FDC-A0F5-6281-E8C2-4101C14FFA1D}"/>
          </ac:picMkLst>
        </pc:picChg>
      </pc:sldChg>
      <pc:sldChg chg="add del">
        <pc:chgData name="Michal Halaška" userId="cb557ec6-e0e1-4a0a-936e-46d8b3c92521" providerId="ADAL" clId="{D7D5F5AD-F520-481D-B285-0CBB30241856}" dt="2024-03-04T11:41:03.005" v="1062" actId="2696"/>
        <pc:sldMkLst>
          <pc:docMk/>
          <pc:sldMk cId="119627956" sldId="303"/>
        </pc:sldMkLst>
      </pc:sldChg>
      <pc:sldChg chg="addSp modSp add mod modNotesTx">
        <pc:chgData name="Michal Halaška" userId="cb557ec6-e0e1-4a0a-936e-46d8b3c92521" providerId="ADAL" clId="{D7D5F5AD-F520-481D-B285-0CBB30241856}" dt="2024-03-05T09:39:19.567" v="1843" actId="20577"/>
        <pc:sldMkLst>
          <pc:docMk/>
          <pc:sldMk cId="2053614798" sldId="304"/>
        </pc:sldMkLst>
        <pc:spChg chg="mod">
          <ac:chgData name="Michal Halaška" userId="cb557ec6-e0e1-4a0a-936e-46d8b3c92521" providerId="ADAL" clId="{D7D5F5AD-F520-481D-B285-0CBB30241856}" dt="2024-03-04T11:34:34.313" v="996" actId="20577"/>
          <ac:spMkLst>
            <pc:docMk/>
            <pc:sldMk cId="2053614798" sldId="304"/>
            <ac:spMk id="5" creationId="{3B250785-41C7-84B9-C4E3-2F3C85002299}"/>
          </ac:spMkLst>
        </pc:spChg>
        <pc:spChg chg="mod">
          <ac:chgData name="Michal Halaška" userId="cb557ec6-e0e1-4a0a-936e-46d8b3c92521" providerId="ADAL" clId="{D7D5F5AD-F520-481D-B285-0CBB30241856}" dt="2024-03-04T11:36:25.983" v="1000" actId="20577"/>
          <ac:spMkLst>
            <pc:docMk/>
            <pc:sldMk cId="2053614798" sldId="304"/>
            <ac:spMk id="6" creationId="{3BDB6768-6A3B-06C0-A72A-687124F8FB9E}"/>
          </ac:spMkLst>
        </pc:spChg>
        <pc:spChg chg="mod">
          <ac:chgData name="Michal Halaška" userId="cb557ec6-e0e1-4a0a-936e-46d8b3c92521" providerId="ADAL" clId="{D7D5F5AD-F520-481D-B285-0CBB30241856}" dt="2024-03-05T09:39:19.567" v="1843" actId="20577"/>
          <ac:spMkLst>
            <pc:docMk/>
            <pc:sldMk cId="2053614798" sldId="304"/>
            <ac:spMk id="8" creationId="{A9A80849-1703-47C7-C3F2-C2DF002CBC26}"/>
          </ac:spMkLst>
        </pc:spChg>
        <pc:spChg chg="mod">
          <ac:chgData name="Michal Halaška" userId="cb557ec6-e0e1-4a0a-936e-46d8b3c92521" providerId="ADAL" clId="{D7D5F5AD-F520-481D-B285-0CBB30241856}" dt="2024-03-04T16:33:50.591" v="1677"/>
          <ac:spMkLst>
            <pc:docMk/>
            <pc:sldMk cId="2053614798" sldId="304"/>
            <ac:spMk id="9" creationId="{C31E5C30-1155-36D4-6742-717C86B16D65}"/>
          </ac:spMkLst>
        </pc:spChg>
        <pc:graphicFrameChg chg="add mod">
          <ac:chgData name="Michal Halaška" userId="cb557ec6-e0e1-4a0a-936e-46d8b3c92521" providerId="ADAL" clId="{D7D5F5AD-F520-481D-B285-0CBB30241856}" dt="2024-03-04T11:33:55.495" v="979" actId="1076"/>
          <ac:graphicFrameMkLst>
            <pc:docMk/>
            <pc:sldMk cId="2053614798" sldId="304"/>
            <ac:graphicFrameMk id="2" creationId="{A3074795-EF5B-E12B-85AD-7D4114E51873}"/>
          </ac:graphicFrameMkLst>
        </pc:graphicFrameChg>
      </pc:sldChg>
      <pc:sldChg chg="addSp delSp modSp add mod modNotesTx">
        <pc:chgData name="Michal Halaška" userId="cb557ec6-e0e1-4a0a-936e-46d8b3c92521" providerId="ADAL" clId="{D7D5F5AD-F520-481D-B285-0CBB30241856}" dt="2024-03-05T09:39:36.109" v="1849" actId="20577"/>
        <pc:sldMkLst>
          <pc:docMk/>
          <pc:sldMk cId="4154404298" sldId="305"/>
        </pc:sldMkLst>
        <pc:spChg chg="add del mod">
          <ac:chgData name="Michal Halaška" userId="cb557ec6-e0e1-4a0a-936e-46d8b3c92521" providerId="ADAL" clId="{D7D5F5AD-F520-481D-B285-0CBB30241856}" dt="2024-03-04T11:39:38.574" v="1038" actId="20577"/>
          <ac:spMkLst>
            <pc:docMk/>
            <pc:sldMk cId="4154404298" sldId="305"/>
            <ac:spMk id="5" creationId="{FB2D2C06-AC04-4940-D1D7-5AD8D058C75A}"/>
          </ac:spMkLst>
        </pc:spChg>
        <pc:spChg chg="mod">
          <ac:chgData name="Michal Halaška" userId="cb557ec6-e0e1-4a0a-936e-46d8b3c92521" providerId="ADAL" clId="{D7D5F5AD-F520-481D-B285-0CBB30241856}" dt="2024-03-04T11:38:05.795" v="1024" actId="20577"/>
          <ac:spMkLst>
            <pc:docMk/>
            <pc:sldMk cId="4154404298" sldId="305"/>
            <ac:spMk id="6" creationId="{96EAEAAD-DAF0-F0D1-BDFC-2A90C220C9D1}"/>
          </ac:spMkLst>
        </pc:spChg>
        <pc:spChg chg="mod">
          <ac:chgData name="Michal Halaška" userId="cb557ec6-e0e1-4a0a-936e-46d8b3c92521" providerId="ADAL" clId="{D7D5F5AD-F520-481D-B285-0CBB30241856}" dt="2024-03-05T09:39:36.109" v="1849" actId="20577"/>
          <ac:spMkLst>
            <pc:docMk/>
            <pc:sldMk cId="4154404298" sldId="305"/>
            <ac:spMk id="8" creationId="{E69D09EC-76D0-827B-1852-BED7866C81C5}"/>
          </ac:spMkLst>
        </pc:spChg>
        <pc:spChg chg="mod">
          <ac:chgData name="Michal Halaška" userId="cb557ec6-e0e1-4a0a-936e-46d8b3c92521" providerId="ADAL" clId="{D7D5F5AD-F520-481D-B285-0CBB30241856}" dt="2024-03-04T16:33:58.473" v="1680"/>
          <ac:spMkLst>
            <pc:docMk/>
            <pc:sldMk cId="4154404298" sldId="305"/>
            <ac:spMk id="9" creationId="{36E977F1-96A2-0491-38C0-E09DD7027529}"/>
          </ac:spMkLst>
        </pc:spChg>
        <pc:graphicFrameChg chg="add mod">
          <ac:chgData name="Michal Halaška" userId="cb557ec6-e0e1-4a0a-936e-46d8b3c92521" providerId="ADAL" clId="{D7D5F5AD-F520-481D-B285-0CBB30241856}" dt="2024-03-04T11:39:33.668" v="1037" actId="1036"/>
          <ac:graphicFrameMkLst>
            <pc:docMk/>
            <pc:sldMk cId="4154404298" sldId="305"/>
            <ac:graphicFrameMk id="2" creationId="{90F2BFA4-4A93-6C87-20A9-B168E0CBD297}"/>
          </ac:graphicFrameMkLst>
        </pc:graphicFrameChg>
        <pc:graphicFrameChg chg="add mod">
          <ac:chgData name="Michal Halaška" userId="cb557ec6-e0e1-4a0a-936e-46d8b3c92521" providerId="ADAL" clId="{D7D5F5AD-F520-481D-B285-0CBB30241856}" dt="2024-03-04T11:39:48.803" v="1056" actId="1035"/>
          <ac:graphicFrameMkLst>
            <pc:docMk/>
            <pc:sldMk cId="4154404298" sldId="305"/>
            <ac:graphicFrameMk id="3" creationId="{B05D4B7B-C75F-2E5A-4D34-0F2DF320D1B3}"/>
          </ac:graphicFrameMkLst>
        </pc:graphicFrameChg>
        <pc:graphicFrameChg chg="add mod">
          <ac:chgData name="Michal Halaška" userId="cb557ec6-e0e1-4a0a-936e-46d8b3c92521" providerId="ADAL" clId="{D7D5F5AD-F520-481D-B285-0CBB30241856}" dt="2024-03-04T11:39:43.662" v="1048" actId="1036"/>
          <ac:graphicFrameMkLst>
            <pc:docMk/>
            <pc:sldMk cId="4154404298" sldId="305"/>
            <ac:graphicFrameMk id="4" creationId="{14458BCB-39A4-4D5F-ADB3-6B030868EACC}"/>
          </ac:graphicFrameMkLst>
        </pc:graphicFrameChg>
      </pc:sldChg>
      <pc:sldChg chg="addSp delSp modSp add mod">
        <pc:chgData name="Michal Halaška" userId="cb557ec6-e0e1-4a0a-936e-46d8b3c92521" providerId="ADAL" clId="{D7D5F5AD-F520-481D-B285-0CBB30241856}" dt="2024-03-05T09:39:30.251" v="1847" actId="20577"/>
        <pc:sldMkLst>
          <pc:docMk/>
          <pc:sldMk cId="3573083182" sldId="306"/>
        </pc:sldMkLst>
        <pc:spChg chg="del">
          <ac:chgData name="Michal Halaška" userId="cb557ec6-e0e1-4a0a-936e-46d8b3c92521" providerId="ADAL" clId="{D7D5F5AD-F520-481D-B285-0CBB30241856}" dt="2024-03-04T11:37:17.690" v="1013" actId="478"/>
          <ac:spMkLst>
            <pc:docMk/>
            <pc:sldMk cId="3573083182" sldId="306"/>
            <ac:spMk id="5" creationId="{801E93D7-6E87-DFF3-B1AB-1C58F549FD76}"/>
          </ac:spMkLst>
        </pc:spChg>
        <pc:spChg chg="mod">
          <ac:chgData name="Michal Halaška" userId="cb557ec6-e0e1-4a0a-936e-46d8b3c92521" providerId="ADAL" clId="{D7D5F5AD-F520-481D-B285-0CBB30241856}" dt="2024-03-04T11:37:09.071" v="1012" actId="20577"/>
          <ac:spMkLst>
            <pc:docMk/>
            <pc:sldMk cId="3573083182" sldId="306"/>
            <ac:spMk id="6" creationId="{A6791C83-7993-2778-0B4C-615BF34DAEAD}"/>
          </ac:spMkLst>
        </pc:spChg>
        <pc:spChg chg="mod">
          <ac:chgData name="Michal Halaška" userId="cb557ec6-e0e1-4a0a-936e-46d8b3c92521" providerId="ADAL" clId="{D7D5F5AD-F520-481D-B285-0CBB30241856}" dt="2024-03-05T09:39:30.251" v="1847" actId="20577"/>
          <ac:spMkLst>
            <pc:docMk/>
            <pc:sldMk cId="3573083182" sldId="306"/>
            <ac:spMk id="8" creationId="{2B485951-4456-308D-6EE8-C185D9CA1A81}"/>
          </ac:spMkLst>
        </pc:spChg>
        <pc:spChg chg="mod">
          <ac:chgData name="Michal Halaška" userId="cb557ec6-e0e1-4a0a-936e-46d8b3c92521" providerId="ADAL" clId="{D7D5F5AD-F520-481D-B285-0CBB30241856}" dt="2024-03-04T16:33:55.771" v="1679"/>
          <ac:spMkLst>
            <pc:docMk/>
            <pc:sldMk cId="3573083182" sldId="306"/>
            <ac:spMk id="9" creationId="{241C3D46-51E9-4E3C-9C3F-CC8B9329C612}"/>
          </ac:spMkLst>
        </pc:spChg>
        <pc:picChg chg="add mod">
          <ac:chgData name="Michal Halaška" userId="cb557ec6-e0e1-4a0a-936e-46d8b3c92521" providerId="ADAL" clId="{D7D5F5AD-F520-481D-B285-0CBB30241856}" dt="2024-03-04T11:37:22.748" v="1016" actId="1037"/>
          <ac:picMkLst>
            <pc:docMk/>
            <pc:sldMk cId="3573083182" sldId="306"/>
            <ac:picMk id="2" creationId="{FF3B6401-1486-E4A9-699D-82657A6D8013}"/>
          </ac:picMkLst>
        </pc:picChg>
      </pc:sldChg>
      <pc:sldChg chg="modSp add mod modNotesTx">
        <pc:chgData name="Michal Halaška" userId="cb557ec6-e0e1-4a0a-936e-46d8b3c92521" providerId="ADAL" clId="{D7D5F5AD-F520-481D-B285-0CBB30241856}" dt="2024-03-05T12:46:43.334" v="1951" actId="20577"/>
        <pc:sldMkLst>
          <pc:docMk/>
          <pc:sldMk cId="1570073018" sldId="307"/>
        </pc:sldMkLst>
        <pc:spChg chg="mod">
          <ac:chgData name="Michal Halaška" userId="cb557ec6-e0e1-4a0a-936e-46d8b3c92521" providerId="ADAL" clId="{D7D5F5AD-F520-481D-B285-0CBB30241856}" dt="2024-03-04T14:56:30.430" v="1313" actId="20577"/>
          <ac:spMkLst>
            <pc:docMk/>
            <pc:sldMk cId="1570073018" sldId="307"/>
            <ac:spMk id="5" creationId="{C1048469-ABEE-9172-A9B2-B4F19B2CB003}"/>
          </ac:spMkLst>
        </pc:spChg>
        <pc:spChg chg="mod">
          <ac:chgData name="Michal Halaška" userId="cb557ec6-e0e1-4a0a-936e-46d8b3c92521" providerId="ADAL" clId="{D7D5F5AD-F520-481D-B285-0CBB30241856}" dt="2024-03-04T14:52:33.327" v="1190" actId="313"/>
          <ac:spMkLst>
            <pc:docMk/>
            <pc:sldMk cId="1570073018" sldId="307"/>
            <ac:spMk id="6" creationId="{98CA7577-1C7B-5577-C294-5C293521D6F0}"/>
          </ac:spMkLst>
        </pc:spChg>
        <pc:spChg chg="mod">
          <ac:chgData name="Michal Halaška" userId="cb557ec6-e0e1-4a0a-936e-46d8b3c92521" providerId="ADAL" clId="{D7D5F5AD-F520-481D-B285-0CBB30241856}" dt="2024-03-05T12:46:43.334" v="1951" actId="20577"/>
          <ac:spMkLst>
            <pc:docMk/>
            <pc:sldMk cId="1570073018" sldId="307"/>
            <ac:spMk id="8" creationId="{09AAD737-5F98-B30B-C366-1497753D95B1}"/>
          </ac:spMkLst>
        </pc:spChg>
        <pc:spChg chg="mod">
          <ac:chgData name="Michal Halaška" userId="cb557ec6-e0e1-4a0a-936e-46d8b3c92521" providerId="ADAL" clId="{D7D5F5AD-F520-481D-B285-0CBB30241856}" dt="2024-03-04T16:34:12.548" v="1684"/>
          <ac:spMkLst>
            <pc:docMk/>
            <pc:sldMk cId="1570073018" sldId="307"/>
            <ac:spMk id="9" creationId="{DF574B3C-12FD-7142-F659-3AD9536E288D}"/>
          </ac:spMkLst>
        </pc:spChg>
      </pc:sldChg>
      <pc:sldChg chg="addSp delSp modSp add mod">
        <pc:chgData name="Michal Halaška" userId="cb557ec6-e0e1-4a0a-936e-46d8b3c92521" providerId="ADAL" clId="{D7D5F5AD-F520-481D-B285-0CBB30241856}" dt="2024-03-05T09:39:48.070" v="1853" actId="20577"/>
        <pc:sldMkLst>
          <pc:docMk/>
          <pc:sldMk cId="2413902727" sldId="308"/>
        </pc:sldMkLst>
        <pc:spChg chg="del">
          <ac:chgData name="Michal Halaška" userId="cb557ec6-e0e1-4a0a-936e-46d8b3c92521" providerId="ADAL" clId="{D7D5F5AD-F520-481D-B285-0CBB30241856}" dt="2024-03-04T12:18:53.266" v="1125" actId="478"/>
          <ac:spMkLst>
            <pc:docMk/>
            <pc:sldMk cId="2413902727" sldId="308"/>
            <ac:spMk id="5" creationId="{7391C1CD-40F7-069C-5FA5-676D93ADD1CB}"/>
          </ac:spMkLst>
        </pc:spChg>
        <pc:spChg chg="mod">
          <ac:chgData name="Michal Halaška" userId="cb557ec6-e0e1-4a0a-936e-46d8b3c92521" providerId="ADAL" clId="{D7D5F5AD-F520-481D-B285-0CBB30241856}" dt="2024-03-04T12:18:46.609" v="1124" actId="20577"/>
          <ac:spMkLst>
            <pc:docMk/>
            <pc:sldMk cId="2413902727" sldId="308"/>
            <ac:spMk id="6" creationId="{AFE57090-38DC-EBAD-A977-2A798B9468C1}"/>
          </ac:spMkLst>
        </pc:spChg>
        <pc:spChg chg="mod">
          <ac:chgData name="Michal Halaška" userId="cb557ec6-e0e1-4a0a-936e-46d8b3c92521" providerId="ADAL" clId="{D7D5F5AD-F520-481D-B285-0CBB30241856}" dt="2024-03-05T09:39:48.070" v="1853" actId="20577"/>
          <ac:spMkLst>
            <pc:docMk/>
            <pc:sldMk cId="2413902727" sldId="308"/>
            <ac:spMk id="8" creationId="{CCDAA189-AA90-06F0-0F73-ABB1038CFEFC}"/>
          </ac:spMkLst>
        </pc:spChg>
        <pc:spChg chg="mod">
          <ac:chgData name="Michal Halaška" userId="cb557ec6-e0e1-4a0a-936e-46d8b3c92521" providerId="ADAL" clId="{D7D5F5AD-F520-481D-B285-0CBB30241856}" dt="2024-03-04T16:34:07.240" v="1682"/>
          <ac:spMkLst>
            <pc:docMk/>
            <pc:sldMk cId="2413902727" sldId="308"/>
            <ac:spMk id="9" creationId="{2E058A44-BC2A-46E8-29D3-BE53BC05B6FF}"/>
          </ac:spMkLst>
        </pc:spChg>
        <pc:picChg chg="add mod">
          <ac:chgData name="Michal Halaška" userId="cb557ec6-e0e1-4a0a-936e-46d8b3c92521" providerId="ADAL" clId="{D7D5F5AD-F520-481D-B285-0CBB30241856}" dt="2024-03-04T12:19:04.268" v="1128" actId="1036"/>
          <ac:picMkLst>
            <pc:docMk/>
            <pc:sldMk cId="2413902727" sldId="308"/>
            <ac:picMk id="2" creationId="{E5C18A84-6D8B-43EE-6977-3150C7E5A41B}"/>
          </ac:picMkLst>
        </pc:picChg>
      </pc:sldChg>
      <pc:sldChg chg="addSp modSp add mod ord">
        <pc:chgData name="Michal Halaška" userId="cb557ec6-e0e1-4a0a-936e-46d8b3c92521" providerId="ADAL" clId="{D7D5F5AD-F520-481D-B285-0CBB30241856}" dt="2024-03-05T12:45:09.260" v="1943" actId="20577"/>
        <pc:sldMkLst>
          <pc:docMk/>
          <pc:sldMk cId="1840102035" sldId="309"/>
        </pc:sldMkLst>
        <pc:spChg chg="mod">
          <ac:chgData name="Michal Halaška" userId="cb557ec6-e0e1-4a0a-936e-46d8b3c92521" providerId="ADAL" clId="{D7D5F5AD-F520-481D-B285-0CBB30241856}" dt="2024-03-04T14:51:13.630" v="1140" actId="20577"/>
          <ac:spMkLst>
            <pc:docMk/>
            <pc:sldMk cId="1840102035" sldId="309"/>
            <ac:spMk id="5" creationId="{270CED20-B710-8BCB-27BB-BF9AD482BEE5}"/>
          </ac:spMkLst>
        </pc:spChg>
        <pc:spChg chg="mod">
          <ac:chgData name="Michal Halaška" userId="cb557ec6-e0e1-4a0a-936e-46d8b3c92521" providerId="ADAL" clId="{D7D5F5AD-F520-481D-B285-0CBB30241856}" dt="2024-03-04T12:19:32.843" v="1130" actId="20577"/>
          <ac:spMkLst>
            <pc:docMk/>
            <pc:sldMk cId="1840102035" sldId="309"/>
            <ac:spMk id="6" creationId="{359C20A6-656B-BC67-275C-1CBD753FA009}"/>
          </ac:spMkLst>
        </pc:spChg>
        <pc:spChg chg="mod">
          <ac:chgData name="Michal Halaška" userId="cb557ec6-e0e1-4a0a-936e-46d8b3c92521" providerId="ADAL" clId="{D7D5F5AD-F520-481D-B285-0CBB30241856}" dt="2024-03-05T12:45:09.260" v="1943" actId="20577"/>
          <ac:spMkLst>
            <pc:docMk/>
            <pc:sldMk cId="1840102035" sldId="309"/>
            <ac:spMk id="8" creationId="{5BB89CF3-EC0C-7683-42DA-771E3FFC0C1E}"/>
          </ac:spMkLst>
        </pc:spChg>
        <pc:spChg chg="mod">
          <ac:chgData name="Michal Halaška" userId="cb557ec6-e0e1-4a0a-936e-46d8b3c92521" providerId="ADAL" clId="{D7D5F5AD-F520-481D-B285-0CBB30241856}" dt="2024-03-04T16:34:09.983" v="1683"/>
          <ac:spMkLst>
            <pc:docMk/>
            <pc:sldMk cId="1840102035" sldId="309"/>
            <ac:spMk id="9" creationId="{F975EE5C-6995-5EF3-BBD0-714B98E59AFF}"/>
          </ac:spMkLst>
        </pc:spChg>
        <pc:graphicFrameChg chg="add mod">
          <ac:chgData name="Michal Halaška" userId="cb557ec6-e0e1-4a0a-936e-46d8b3c92521" providerId="ADAL" clId="{D7D5F5AD-F520-481D-B285-0CBB30241856}" dt="2024-03-04T14:51:11.252" v="1139" actId="1076"/>
          <ac:graphicFrameMkLst>
            <pc:docMk/>
            <pc:sldMk cId="1840102035" sldId="309"/>
            <ac:graphicFrameMk id="2" creationId="{7DC4DC1F-761A-F0B6-3960-B36D194AAEC6}"/>
          </ac:graphicFrameMkLst>
        </pc:graphicFrameChg>
        <pc:graphicFrameChg chg="add mod">
          <ac:chgData name="Michal Halaška" userId="cb557ec6-e0e1-4a0a-936e-46d8b3c92521" providerId="ADAL" clId="{D7D5F5AD-F520-481D-B285-0CBB30241856}" dt="2024-03-04T14:51:33.684" v="1144" actId="1037"/>
          <ac:graphicFrameMkLst>
            <pc:docMk/>
            <pc:sldMk cId="1840102035" sldId="309"/>
            <ac:graphicFrameMk id="3" creationId="{23837910-38C6-2B0F-AA0D-59388159CF3A}"/>
          </ac:graphicFrameMkLst>
        </pc:graphicFrameChg>
        <pc:graphicFrameChg chg="add mod">
          <ac:chgData name="Michal Halaška" userId="cb557ec6-e0e1-4a0a-936e-46d8b3c92521" providerId="ADAL" clId="{D7D5F5AD-F520-481D-B285-0CBB30241856}" dt="2024-03-04T14:51:27.653" v="1142"/>
          <ac:graphicFrameMkLst>
            <pc:docMk/>
            <pc:sldMk cId="1840102035" sldId="309"/>
            <ac:graphicFrameMk id="4" creationId="{1DC24F6A-23E4-F172-0F08-0B7381D87D57}"/>
          </ac:graphicFrameMkLst>
        </pc:graphicFrameChg>
      </pc:sldChg>
      <pc:sldChg chg="modSp add mod modNotesTx">
        <pc:chgData name="Michal Halaška" userId="cb557ec6-e0e1-4a0a-936e-46d8b3c92521" providerId="ADAL" clId="{D7D5F5AD-F520-481D-B285-0CBB30241856}" dt="2024-03-05T12:46:49.950" v="1953" actId="20577"/>
        <pc:sldMkLst>
          <pc:docMk/>
          <pc:sldMk cId="753725561" sldId="310"/>
        </pc:sldMkLst>
        <pc:spChg chg="mod">
          <ac:chgData name="Michal Halaška" userId="cb557ec6-e0e1-4a0a-936e-46d8b3c92521" providerId="ADAL" clId="{D7D5F5AD-F520-481D-B285-0CBB30241856}" dt="2024-03-04T16:26:58.432" v="1387" actId="20577"/>
          <ac:spMkLst>
            <pc:docMk/>
            <pc:sldMk cId="753725561" sldId="310"/>
            <ac:spMk id="5" creationId="{7FFD226D-D48B-2D98-1AA8-EB0097715FA9}"/>
          </ac:spMkLst>
        </pc:spChg>
        <pc:spChg chg="mod">
          <ac:chgData name="Michal Halaška" userId="cb557ec6-e0e1-4a0a-936e-46d8b3c92521" providerId="ADAL" clId="{D7D5F5AD-F520-481D-B285-0CBB30241856}" dt="2024-03-04T16:21:45.497" v="1371" actId="313"/>
          <ac:spMkLst>
            <pc:docMk/>
            <pc:sldMk cId="753725561" sldId="310"/>
            <ac:spMk id="6" creationId="{9F170241-9BA5-32BE-24E0-9E216ED63FCF}"/>
          </ac:spMkLst>
        </pc:spChg>
        <pc:spChg chg="mod">
          <ac:chgData name="Michal Halaška" userId="cb557ec6-e0e1-4a0a-936e-46d8b3c92521" providerId="ADAL" clId="{D7D5F5AD-F520-481D-B285-0CBB30241856}" dt="2024-03-05T12:46:49.950" v="1953" actId="20577"/>
          <ac:spMkLst>
            <pc:docMk/>
            <pc:sldMk cId="753725561" sldId="310"/>
            <ac:spMk id="8" creationId="{2393286B-1C38-9BC5-5EB7-048A6B141745}"/>
          </ac:spMkLst>
        </pc:spChg>
        <pc:spChg chg="mod">
          <ac:chgData name="Michal Halaška" userId="cb557ec6-e0e1-4a0a-936e-46d8b3c92521" providerId="ADAL" clId="{D7D5F5AD-F520-481D-B285-0CBB30241856}" dt="2024-03-04T16:34:15.439" v="1685"/>
          <ac:spMkLst>
            <pc:docMk/>
            <pc:sldMk cId="753725561" sldId="310"/>
            <ac:spMk id="9" creationId="{3817B1C4-01D8-A792-112D-117921102575}"/>
          </ac:spMkLst>
        </pc:spChg>
      </pc:sldChg>
      <pc:sldChg chg="modSp add mod modNotesTx">
        <pc:chgData name="Michal Halaška" userId="cb557ec6-e0e1-4a0a-936e-46d8b3c92521" providerId="ADAL" clId="{D7D5F5AD-F520-481D-B285-0CBB30241856}" dt="2024-03-05T12:46:55.425" v="1955" actId="20577"/>
        <pc:sldMkLst>
          <pc:docMk/>
          <pc:sldMk cId="700554515" sldId="311"/>
        </pc:sldMkLst>
        <pc:spChg chg="mod">
          <ac:chgData name="Michal Halaška" userId="cb557ec6-e0e1-4a0a-936e-46d8b3c92521" providerId="ADAL" clId="{D7D5F5AD-F520-481D-B285-0CBB30241856}" dt="2024-03-04T16:31:57.399" v="1609" actId="20577"/>
          <ac:spMkLst>
            <pc:docMk/>
            <pc:sldMk cId="700554515" sldId="311"/>
            <ac:spMk id="5" creationId="{DF60610A-C5A1-C0EA-AAC6-71E3C15B43BE}"/>
          </ac:spMkLst>
        </pc:spChg>
        <pc:spChg chg="mod">
          <ac:chgData name="Michal Halaška" userId="cb557ec6-e0e1-4a0a-936e-46d8b3c92521" providerId="ADAL" clId="{D7D5F5AD-F520-481D-B285-0CBB30241856}" dt="2024-03-04T16:29:17.343" v="1426" actId="20577"/>
          <ac:spMkLst>
            <pc:docMk/>
            <pc:sldMk cId="700554515" sldId="311"/>
            <ac:spMk id="6" creationId="{93FEF0A0-1DBB-F220-2987-068B76DC06D6}"/>
          </ac:spMkLst>
        </pc:spChg>
        <pc:spChg chg="mod">
          <ac:chgData name="Michal Halaška" userId="cb557ec6-e0e1-4a0a-936e-46d8b3c92521" providerId="ADAL" clId="{D7D5F5AD-F520-481D-B285-0CBB30241856}" dt="2024-03-05T12:46:55.425" v="1955" actId="20577"/>
          <ac:spMkLst>
            <pc:docMk/>
            <pc:sldMk cId="700554515" sldId="311"/>
            <ac:spMk id="8" creationId="{3A6F418F-A6CE-AC32-CC79-468760A24A6F}"/>
          </ac:spMkLst>
        </pc:spChg>
        <pc:spChg chg="mod">
          <ac:chgData name="Michal Halaška" userId="cb557ec6-e0e1-4a0a-936e-46d8b3c92521" providerId="ADAL" clId="{D7D5F5AD-F520-481D-B285-0CBB30241856}" dt="2024-03-04T16:34:18.067" v="1686"/>
          <ac:spMkLst>
            <pc:docMk/>
            <pc:sldMk cId="700554515" sldId="311"/>
            <ac:spMk id="9" creationId="{EF482DC9-B00B-60AB-0BD2-CA215B69C71B}"/>
          </ac:spMkLst>
        </pc:spChg>
      </pc:sldChg>
      <pc:sldChg chg="modSp mod">
        <pc:chgData name="Michal Halaška" userId="cb557ec6-e0e1-4a0a-936e-46d8b3c92521" providerId="ADAL" clId="{D7D5F5AD-F520-481D-B285-0CBB30241856}" dt="2024-03-05T12:46:26.214" v="1947" actId="20577"/>
        <pc:sldMkLst>
          <pc:docMk/>
          <pc:sldMk cId="1508590243" sldId="312"/>
        </pc:sldMkLst>
        <pc:spChg chg="mod">
          <ac:chgData name="Michal Halaška" userId="cb557ec6-e0e1-4a0a-936e-46d8b3c92521" providerId="ADAL" clId="{D7D5F5AD-F520-481D-B285-0CBB30241856}" dt="2024-03-05T12:46:26.214" v="1947" actId="20577"/>
          <ac:spMkLst>
            <pc:docMk/>
            <pc:sldMk cId="1508590243" sldId="312"/>
            <ac:spMk id="8" creationId="{033AE4A5-544C-3837-EFF1-9177E0AB16F3}"/>
          </ac:spMkLst>
        </pc:spChg>
      </pc:sldChg>
      <pc:sldChg chg="modSp mod">
        <pc:chgData name="Michal Halaška" userId="cb557ec6-e0e1-4a0a-936e-46d8b3c92521" providerId="ADAL" clId="{D7D5F5AD-F520-481D-B285-0CBB30241856}" dt="2024-03-05T12:46:32.457" v="1949" actId="20577"/>
        <pc:sldMkLst>
          <pc:docMk/>
          <pc:sldMk cId="3996486306" sldId="313"/>
        </pc:sldMkLst>
        <pc:spChg chg="mod">
          <ac:chgData name="Michal Halaška" userId="cb557ec6-e0e1-4a0a-936e-46d8b3c92521" providerId="ADAL" clId="{D7D5F5AD-F520-481D-B285-0CBB30241856}" dt="2024-03-05T12:46:32.457" v="1949" actId="20577"/>
          <ac:spMkLst>
            <pc:docMk/>
            <pc:sldMk cId="3996486306" sldId="313"/>
            <ac:spMk id="8" creationId="{9AFC9F0D-53BD-12F8-853B-9F7507971460}"/>
          </ac:spMkLst>
        </pc:spChg>
      </pc:sldChg>
      <pc:sldChg chg="addSp delSp modSp mod ord">
        <pc:chgData name="Michal Halaška" userId="cb557ec6-e0e1-4a0a-936e-46d8b3c92521" providerId="ADAL" clId="{D7D5F5AD-F520-481D-B285-0CBB30241856}" dt="2024-03-05T12:46:19.913" v="1945" actId="20577"/>
        <pc:sldMkLst>
          <pc:docMk/>
          <pc:sldMk cId="3687019627" sldId="314"/>
        </pc:sldMkLst>
        <pc:spChg chg="mod">
          <ac:chgData name="Michal Halaška" userId="cb557ec6-e0e1-4a0a-936e-46d8b3c92521" providerId="ADAL" clId="{D7D5F5AD-F520-481D-B285-0CBB30241856}" dt="2024-03-05T12:26:14.055" v="1937" actId="20577"/>
          <ac:spMkLst>
            <pc:docMk/>
            <pc:sldMk cId="3687019627" sldId="314"/>
            <ac:spMk id="5" creationId="{01EA2B04-CAE9-55BE-3EDC-486925748195}"/>
          </ac:spMkLst>
        </pc:spChg>
        <pc:spChg chg="mod">
          <ac:chgData name="Michal Halaška" userId="cb557ec6-e0e1-4a0a-936e-46d8b3c92521" providerId="ADAL" clId="{D7D5F5AD-F520-481D-B285-0CBB30241856}" dt="2024-03-05T12:46:19.913" v="1945" actId="20577"/>
          <ac:spMkLst>
            <pc:docMk/>
            <pc:sldMk cId="3687019627" sldId="314"/>
            <ac:spMk id="8" creationId="{6EDFD416-FC49-8D9D-85EC-CE1DCBA9BAAA}"/>
          </ac:spMkLst>
        </pc:spChg>
        <pc:graphicFrameChg chg="add mod">
          <ac:chgData name="Michal Halaška" userId="cb557ec6-e0e1-4a0a-936e-46d8b3c92521" providerId="ADAL" clId="{D7D5F5AD-F520-481D-B285-0CBB30241856}" dt="2024-03-05T12:25:00.486" v="1855"/>
          <ac:graphicFrameMkLst>
            <pc:docMk/>
            <pc:sldMk cId="3687019627" sldId="314"/>
            <ac:graphicFrameMk id="2" creationId="{4E97B42C-5022-0A26-0C60-95EF5CED279A}"/>
          </ac:graphicFrameMkLst>
        </pc:graphicFrameChg>
        <pc:graphicFrameChg chg="add mod">
          <ac:chgData name="Michal Halaška" userId="cb557ec6-e0e1-4a0a-936e-46d8b3c92521" providerId="ADAL" clId="{D7D5F5AD-F520-481D-B285-0CBB30241856}" dt="2024-03-05T12:25:54.222" v="1897" actId="1076"/>
          <ac:graphicFrameMkLst>
            <pc:docMk/>
            <pc:sldMk cId="3687019627" sldId="314"/>
            <ac:graphicFrameMk id="3" creationId="{7B6FE629-2FE9-82C9-04F6-5D87D114BBF3}"/>
          </ac:graphicFrameMkLst>
        </pc:graphicFrameChg>
        <pc:graphicFrameChg chg="add mod">
          <ac:chgData name="Michal Halaška" userId="cb557ec6-e0e1-4a0a-936e-46d8b3c92521" providerId="ADAL" clId="{D7D5F5AD-F520-481D-B285-0CBB30241856}" dt="2024-03-05T12:25:52.534" v="1896" actId="1076"/>
          <ac:graphicFrameMkLst>
            <pc:docMk/>
            <pc:sldMk cId="3687019627" sldId="314"/>
            <ac:graphicFrameMk id="4" creationId="{CAFD50F1-174B-0681-95DD-B680DF22A42A}"/>
          </ac:graphicFrameMkLst>
        </pc:graphicFrameChg>
        <pc:graphicFrameChg chg="del">
          <ac:chgData name="Michal Halaška" userId="cb557ec6-e0e1-4a0a-936e-46d8b3c92521" providerId="ADAL" clId="{D7D5F5AD-F520-481D-B285-0CBB30241856}" dt="2024-03-05T12:25:00.220" v="1854" actId="478"/>
          <ac:graphicFrameMkLst>
            <pc:docMk/>
            <pc:sldMk cId="3687019627" sldId="314"/>
            <ac:graphicFrameMk id="7" creationId="{8DEC6704-0715-F39E-DAD6-E18E86FF03E0}"/>
          </ac:graphicFrameMkLst>
        </pc:graphicFrameChg>
        <pc:graphicFrameChg chg="del">
          <ac:chgData name="Michal Halaška" userId="cb557ec6-e0e1-4a0a-936e-46d8b3c92521" providerId="ADAL" clId="{D7D5F5AD-F520-481D-B285-0CBB30241856}" dt="2024-03-05T12:25:07.095" v="1856" actId="478"/>
          <ac:graphicFrameMkLst>
            <pc:docMk/>
            <pc:sldMk cId="3687019627" sldId="314"/>
            <ac:graphicFrameMk id="10" creationId="{200BC61E-2745-07A5-B9F8-3E06691EC4BC}"/>
          </ac:graphicFrameMkLst>
        </pc:graphicFrameChg>
        <pc:graphicFrameChg chg="del">
          <ac:chgData name="Michal Halaška" userId="cb557ec6-e0e1-4a0a-936e-46d8b3c92521" providerId="ADAL" clId="{D7D5F5AD-F520-481D-B285-0CBB30241856}" dt="2024-03-05T12:25:43.925" v="1892" actId="478"/>
          <ac:graphicFrameMkLst>
            <pc:docMk/>
            <pc:sldMk cId="3687019627" sldId="314"/>
            <ac:graphicFrameMk id="11" creationId="{B492FB42-D0CA-D1A0-6043-0FF1D7ED1A54}"/>
          </ac:graphicFrameMkLst>
        </pc:graphicFrameChg>
      </pc:sldChg>
    </pc:docChg>
  </pc:docChgLst>
  <pc:docChgLst>
    <pc:chgData name="Michal Halaška" userId="cb557ec6-e0e1-4a0a-936e-46d8b3c92521" providerId="ADAL" clId="{398A431D-8153-4EB1-B996-B0FF7546F3B8}"/>
    <pc:docChg chg="undo custSel addSld delSld modSld sldOrd">
      <pc:chgData name="Michal Halaška" userId="cb557ec6-e0e1-4a0a-936e-46d8b3c92521" providerId="ADAL" clId="{398A431D-8153-4EB1-B996-B0FF7546F3B8}" dt="2024-04-02T07:41:23.379" v="7678" actId="403"/>
      <pc:docMkLst>
        <pc:docMk/>
      </pc:docMkLst>
      <pc:sldChg chg="modSp mod">
        <pc:chgData name="Michal Halaška" userId="cb557ec6-e0e1-4a0a-936e-46d8b3c92521" providerId="ADAL" clId="{398A431D-8153-4EB1-B996-B0FF7546F3B8}" dt="2024-03-31T18:34:54.296" v="7" actId="20577"/>
        <pc:sldMkLst>
          <pc:docMk/>
          <pc:sldMk cId="280633465" sldId="256"/>
        </pc:sldMkLst>
        <pc:spChg chg="mod">
          <ac:chgData name="Michal Halaška" userId="cb557ec6-e0e1-4a0a-936e-46d8b3c92521" providerId="ADAL" clId="{398A431D-8153-4EB1-B996-B0FF7546F3B8}" dt="2024-03-31T18:34:54.296" v="7" actId="20577"/>
          <ac:spMkLst>
            <pc:docMk/>
            <pc:sldMk cId="280633465" sldId="256"/>
            <ac:spMk id="3" creationId="{00000000-0000-0000-0000-000000000000}"/>
          </ac:spMkLst>
        </pc:spChg>
      </pc:sldChg>
      <pc:sldChg chg="modSp mod">
        <pc:chgData name="Michal Halaška" userId="cb557ec6-e0e1-4a0a-936e-46d8b3c92521" providerId="ADAL" clId="{398A431D-8153-4EB1-B996-B0FF7546F3B8}" dt="2024-04-01T21:51:33.583" v="7507"/>
        <pc:sldMkLst>
          <pc:docMk/>
          <pc:sldMk cId="4053345215" sldId="263"/>
        </pc:sldMkLst>
        <pc:spChg chg="mod">
          <ac:chgData name="Michal Halaška" userId="cb557ec6-e0e1-4a0a-936e-46d8b3c92521" providerId="ADAL" clId="{398A431D-8153-4EB1-B996-B0FF7546F3B8}" dt="2024-04-01T21:51:33.583" v="7507"/>
          <ac:spMkLst>
            <pc:docMk/>
            <pc:sldMk cId="4053345215" sldId="263"/>
            <ac:spMk id="3" creationId="{00000000-0000-0000-0000-000000000000}"/>
          </ac:spMkLst>
        </pc:spChg>
      </pc:sldChg>
      <pc:sldChg chg="addSp delSp modSp mod modNotesTx">
        <pc:chgData name="Michal Halaška" userId="cb557ec6-e0e1-4a0a-936e-46d8b3c92521" providerId="ADAL" clId="{398A431D-8153-4EB1-B996-B0FF7546F3B8}" dt="2024-04-01T21:48:55.193" v="7387" actId="20577"/>
        <pc:sldMkLst>
          <pc:docMk/>
          <pc:sldMk cId="3469144025" sldId="277"/>
        </pc:sldMkLst>
        <pc:spChg chg="del mod">
          <ac:chgData name="Michal Halaška" userId="cb557ec6-e0e1-4a0a-936e-46d8b3c92521" providerId="ADAL" clId="{398A431D-8153-4EB1-B996-B0FF7546F3B8}" dt="2024-04-01T19:13:04.644" v="6557" actId="478"/>
          <ac:spMkLst>
            <pc:docMk/>
            <pc:sldMk cId="3469144025" sldId="277"/>
            <ac:spMk id="5" creationId="{00000000-0000-0000-0000-000000000000}"/>
          </ac:spMkLst>
        </pc:spChg>
        <pc:spChg chg="mod">
          <ac:chgData name="Michal Halaška" userId="cb557ec6-e0e1-4a0a-936e-46d8b3c92521" providerId="ADAL" clId="{398A431D-8153-4EB1-B996-B0FF7546F3B8}" dt="2024-04-01T19:13:34.256" v="6601" actId="14100"/>
          <ac:spMkLst>
            <pc:docMk/>
            <pc:sldMk cId="3469144025" sldId="277"/>
            <ac:spMk id="6" creationId="{00000000-0000-0000-0000-000000000000}"/>
          </ac:spMkLst>
        </pc:spChg>
        <pc:spChg chg="mod">
          <ac:chgData name="Michal Halaška" userId="cb557ec6-e0e1-4a0a-936e-46d8b3c92521" providerId="ADAL" clId="{398A431D-8153-4EB1-B996-B0FF7546F3B8}" dt="2024-04-01T21:48:55.193" v="7387" actId="20577"/>
          <ac:spMkLst>
            <pc:docMk/>
            <pc:sldMk cId="3469144025" sldId="277"/>
            <ac:spMk id="8" creationId="{00000000-0000-0000-0000-000000000000}"/>
          </ac:spMkLst>
        </pc:spChg>
        <pc:spChg chg="mod">
          <ac:chgData name="Michal Halaška" userId="cb557ec6-e0e1-4a0a-936e-46d8b3c92521" providerId="ADAL" clId="{398A431D-8153-4EB1-B996-B0FF7546F3B8}" dt="2024-04-01T08:31:17.125" v="4722"/>
          <ac:spMkLst>
            <pc:docMk/>
            <pc:sldMk cId="3469144025" sldId="277"/>
            <ac:spMk id="9" creationId="{00000000-0000-0000-0000-000000000000}"/>
          </ac:spMkLst>
        </pc:spChg>
        <pc:picChg chg="del">
          <ac:chgData name="Michal Halaška" userId="cb557ec6-e0e1-4a0a-936e-46d8b3c92521" providerId="ADAL" clId="{398A431D-8153-4EB1-B996-B0FF7546F3B8}" dt="2024-03-31T18:39:36.347" v="125" actId="478"/>
          <ac:picMkLst>
            <pc:docMk/>
            <pc:sldMk cId="3469144025" sldId="277"/>
            <ac:picMk id="3" creationId="{A4A9DDB5-4628-65B8-5C61-35448798D74C}"/>
          </ac:picMkLst>
        </pc:picChg>
        <pc:picChg chg="add mod">
          <ac:chgData name="Michal Halaška" userId="cb557ec6-e0e1-4a0a-936e-46d8b3c92521" providerId="ADAL" clId="{398A431D-8153-4EB1-B996-B0FF7546F3B8}" dt="2024-04-01T19:13:17.460" v="6563" actId="1076"/>
          <ac:picMkLst>
            <pc:docMk/>
            <pc:sldMk cId="3469144025" sldId="277"/>
            <ac:picMk id="3" creationId="{ABB7EE2A-7BA8-DF59-955C-A44050D4552E}"/>
          </ac:picMkLst>
        </pc:picChg>
        <pc:picChg chg="add del mod">
          <ac:chgData name="Michal Halaška" userId="cb557ec6-e0e1-4a0a-936e-46d8b3c92521" providerId="ADAL" clId="{398A431D-8153-4EB1-B996-B0FF7546F3B8}" dt="2024-04-01T19:13:06.436" v="6558" actId="478"/>
          <ac:picMkLst>
            <pc:docMk/>
            <pc:sldMk cId="3469144025" sldId="277"/>
            <ac:picMk id="4" creationId="{30B0CDAA-43D7-E2E1-2A67-5F5D3CFF6453}"/>
          </ac:picMkLst>
        </pc:picChg>
      </pc:sldChg>
      <pc:sldChg chg="delSp modSp del mod modNotesTx">
        <pc:chgData name="Michal Halaška" userId="cb557ec6-e0e1-4a0a-936e-46d8b3c92521" providerId="ADAL" clId="{398A431D-8153-4EB1-B996-B0FF7546F3B8}" dt="2024-03-31T19:33:45.336" v="886" actId="2696"/>
        <pc:sldMkLst>
          <pc:docMk/>
          <pc:sldMk cId="1721649088" sldId="280"/>
        </pc:sldMkLst>
        <pc:spChg chg="mod">
          <ac:chgData name="Michal Halaška" userId="cb557ec6-e0e1-4a0a-936e-46d8b3c92521" providerId="ADAL" clId="{398A431D-8153-4EB1-B996-B0FF7546F3B8}" dt="2024-03-31T19:27:53.393" v="698" actId="20577"/>
          <ac:spMkLst>
            <pc:docMk/>
            <pc:sldMk cId="1721649088" sldId="280"/>
            <ac:spMk id="6" creationId="{00000000-0000-0000-0000-000000000000}"/>
          </ac:spMkLst>
        </pc:spChg>
        <pc:spChg chg="mod">
          <ac:chgData name="Michal Halaška" userId="cb557ec6-e0e1-4a0a-936e-46d8b3c92521" providerId="ADAL" clId="{398A431D-8153-4EB1-B996-B0FF7546F3B8}" dt="2024-03-31T19:28:59.639" v="813" actId="404"/>
          <ac:spMkLst>
            <pc:docMk/>
            <pc:sldMk cId="1721649088" sldId="280"/>
            <ac:spMk id="7" creationId="{31740129-D511-6F6F-2CC4-6D20B1FF567C}"/>
          </ac:spMkLst>
        </pc:spChg>
        <pc:picChg chg="del">
          <ac:chgData name="Michal Halaška" userId="cb557ec6-e0e1-4a0a-936e-46d8b3c92521" providerId="ADAL" clId="{398A431D-8153-4EB1-B996-B0FF7546F3B8}" dt="2024-03-31T19:25:47.840" v="442" actId="478"/>
          <ac:picMkLst>
            <pc:docMk/>
            <pc:sldMk cId="1721649088" sldId="280"/>
            <ac:picMk id="4" creationId="{2652F62D-F7FC-5561-A6B6-04BE152F5174}"/>
          </ac:picMkLst>
        </pc:picChg>
      </pc:sldChg>
      <pc:sldChg chg="del">
        <pc:chgData name="Michal Halaška" userId="cb557ec6-e0e1-4a0a-936e-46d8b3c92521" providerId="ADAL" clId="{398A431D-8153-4EB1-B996-B0FF7546F3B8}" dt="2024-03-31T19:42:01.178" v="1263" actId="2696"/>
        <pc:sldMkLst>
          <pc:docMk/>
          <pc:sldMk cId="763595130" sldId="281"/>
        </pc:sldMkLst>
      </pc:sldChg>
      <pc:sldChg chg="modSp mod modNotesTx">
        <pc:chgData name="Michal Halaška" userId="cb557ec6-e0e1-4a0a-936e-46d8b3c92521" providerId="ADAL" clId="{398A431D-8153-4EB1-B996-B0FF7546F3B8}" dt="2024-04-01T21:49:51.914" v="7429" actId="20577"/>
        <pc:sldMkLst>
          <pc:docMk/>
          <pc:sldMk cId="3355701365" sldId="282"/>
        </pc:sldMkLst>
        <pc:spChg chg="mod">
          <ac:chgData name="Michal Halaška" userId="cb557ec6-e0e1-4a0a-936e-46d8b3c92521" providerId="ADAL" clId="{398A431D-8153-4EB1-B996-B0FF7546F3B8}" dt="2024-04-01T16:43:15.158" v="6293" actId="20577"/>
          <ac:spMkLst>
            <pc:docMk/>
            <pc:sldMk cId="3355701365" sldId="282"/>
            <ac:spMk id="5" creationId="{00000000-0000-0000-0000-000000000000}"/>
          </ac:spMkLst>
        </pc:spChg>
        <pc:spChg chg="mod">
          <ac:chgData name="Michal Halaška" userId="cb557ec6-e0e1-4a0a-936e-46d8b3c92521" providerId="ADAL" clId="{398A431D-8153-4EB1-B996-B0FF7546F3B8}" dt="2024-03-31T22:00:22.772" v="2771" actId="20577"/>
          <ac:spMkLst>
            <pc:docMk/>
            <pc:sldMk cId="3355701365" sldId="282"/>
            <ac:spMk id="6" creationId="{00000000-0000-0000-0000-000000000000}"/>
          </ac:spMkLst>
        </pc:spChg>
        <pc:spChg chg="mod">
          <ac:chgData name="Michal Halaška" userId="cb557ec6-e0e1-4a0a-936e-46d8b3c92521" providerId="ADAL" clId="{398A431D-8153-4EB1-B996-B0FF7546F3B8}" dt="2024-04-01T21:49:51.914" v="7429" actId="20577"/>
          <ac:spMkLst>
            <pc:docMk/>
            <pc:sldMk cId="3355701365" sldId="282"/>
            <ac:spMk id="8" creationId="{00000000-0000-0000-0000-000000000000}"/>
          </ac:spMkLst>
        </pc:spChg>
        <pc:spChg chg="mod">
          <ac:chgData name="Michal Halaška" userId="cb557ec6-e0e1-4a0a-936e-46d8b3c92521" providerId="ADAL" clId="{398A431D-8153-4EB1-B996-B0FF7546F3B8}" dt="2024-04-01T21:49:49.397" v="7425"/>
          <ac:spMkLst>
            <pc:docMk/>
            <pc:sldMk cId="3355701365" sldId="282"/>
            <ac:spMk id="9" creationId="{00000000-0000-0000-0000-000000000000}"/>
          </ac:spMkLst>
        </pc:spChg>
      </pc:sldChg>
      <pc:sldChg chg="modSp mod">
        <pc:chgData name="Michal Halaška" userId="cb557ec6-e0e1-4a0a-936e-46d8b3c92521" providerId="ADAL" clId="{398A431D-8153-4EB1-B996-B0FF7546F3B8}" dt="2024-04-01T21:50:48.286" v="7476" actId="20577"/>
        <pc:sldMkLst>
          <pc:docMk/>
          <pc:sldMk cId="4178310230" sldId="284"/>
        </pc:sldMkLst>
        <pc:spChg chg="mod">
          <ac:chgData name="Michal Halaška" userId="cb557ec6-e0e1-4a0a-936e-46d8b3c92521" providerId="ADAL" clId="{398A431D-8153-4EB1-B996-B0FF7546F3B8}" dt="2024-04-01T20:20:30.356" v="6915"/>
          <ac:spMkLst>
            <pc:docMk/>
            <pc:sldMk cId="4178310230" sldId="284"/>
            <ac:spMk id="5" creationId="{00000000-0000-0000-0000-000000000000}"/>
          </ac:spMkLst>
        </pc:spChg>
        <pc:spChg chg="mod">
          <ac:chgData name="Michal Halaška" userId="cb557ec6-e0e1-4a0a-936e-46d8b3c92521" providerId="ADAL" clId="{398A431D-8153-4EB1-B996-B0FF7546F3B8}" dt="2024-04-01T20:18:50.755" v="6900" actId="20577"/>
          <ac:spMkLst>
            <pc:docMk/>
            <pc:sldMk cId="4178310230" sldId="284"/>
            <ac:spMk id="6" creationId="{00000000-0000-0000-0000-000000000000}"/>
          </ac:spMkLst>
        </pc:spChg>
        <pc:spChg chg="mod">
          <ac:chgData name="Michal Halaška" userId="cb557ec6-e0e1-4a0a-936e-46d8b3c92521" providerId="ADAL" clId="{398A431D-8153-4EB1-B996-B0FF7546F3B8}" dt="2024-04-01T21:50:48.286" v="7476" actId="20577"/>
          <ac:spMkLst>
            <pc:docMk/>
            <pc:sldMk cId="4178310230" sldId="284"/>
            <ac:spMk id="8" creationId="{00000000-0000-0000-0000-000000000000}"/>
          </ac:spMkLst>
        </pc:spChg>
        <pc:spChg chg="mod">
          <ac:chgData name="Michal Halaška" userId="cb557ec6-e0e1-4a0a-936e-46d8b3c92521" providerId="ADAL" clId="{398A431D-8153-4EB1-B996-B0FF7546F3B8}" dt="2024-04-01T21:50:45.344" v="7472"/>
          <ac:spMkLst>
            <pc:docMk/>
            <pc:sldMk cId="4178310230" sldId="284"/>
            <ac:spMk id="9" creationId="{00000000-0000-0000-0000-000000000000}"/>
          </ac:spMkLst>
        </pc:spChg>
      </pc:sldChg>
      <pc:sldChg chg="del">
        <pc:chgData name="Michal Halaška" userId="cb557ec6-e0e1-4a0a-936e-46d8b3c92521" providerId="ADAL" clId="{398A431D-8153-4EB1-B996-B0FF7546F3B8}" dt="2024-04-01T20:28:51.178" v="7019" actId="2696"/>
        <pc:sldMkLst>
          <pc:docMk/>
          <pc:sldMk cId="844167657" sldId="285"/>
        </pc:sldMkLst>
      </pc:sldChg>
      <pc:sldChg chg="del">
        <pc:chgData name="Michal Halaška" userId="cb557ec6-e0e1-4a0a-936e-46d8b3c92521" providerId="ADAL" clId="{398A431D-8153-4EB1-B996-B0FF7546F3B8}" dt="2024-04-01T21:32:22.098" v="7182" actId="2696"/>
        <pc:sldMkLst>
          <pc:docMk/>
          <pc:sldMk cId="1063610738" sldId="286"/>
        </pc:sldMkLst>
      </pc:sldChg>
      <pc:sldChg chg="modSp mod">
        <pc:chgData name="Michal Halaška" userId="cb557ec6-e0e1-4a0a-936e-46d8b3c92521" providerId="ADAL" clId="{398A431D-8153-4EB1-B996-B0FF7546F3B8}" dt="2024-04-02T07:19:27.484" v="7585" actId="6549"/>
        <pc:sldMkLst>
          <pc:docMk/>
          <pc:sldMk cId="3831028021" sldId="287"/>
        </pc:sldMkLst>
        <pc:spChg chg="mod">
          <ac:chgData name="Michal Halaška" userId="cb557ec6-e0e1-4a0a-936e-46d8b3c92521" providerId="ADAL" clId="{398A431D-8153-4EB1-B996-B0FF7546F3B8}" dt="2024-04-02T07:19:27.484" v="7585" actId="6549"/>
          <ac:spMkLst>
            <pc:docMk/>
            <pc:sldMk cId="3831028021" sldId="287"/>
            <ac:spMk id="5" creationId="{00000000-0000-0000-0000-000000000000}"/>
          </ac:spMkLst>
        </pc:spChg>
        <pc:spChg chg="mod">
          <ac:chgData name="Michal Halaška" userId="cb557ec6-e0e1-4a0a-936e-46d8b3c92521" providerId="ADAL" clId="{398A431D-8153-4EB1-B996-B0FF7546F3B8}" dt="2024-04-01T21:48:39.331" v="7375" actId="20577"/>
          <ac:spMkLst>
            <pc:docMk/>
            <pc:sldMk cId="3831028021" sldId="287"/>
            <ac:spMk id="8" creationId="{00000000-0000-0000-0000-000000000000}"/>
          </ac:spMkLst>
        </pc:spChg>
        <pc:spChg chg="mod">
          <ac:chgData name="Michal Halaška" userId="cb557ec6-e0e1-4a0a-936e-46d8b3c92521" providerId="ADAL" clId="{398A431D-8153-4EB1-B996-B0FF7546F3B8}" dt="2024-04-01T08:31:12.495" v="4721" actId="20577"/>
          <ac:spMkLst>
            <pc:docMk/>
            <pc:sldMk cId="3831028021" sldId="287"/>
            <ac:spMk id="9" creationId="{00000000-0000-0000-0000-000000000000}"/>
          </ac:spMkLst>
        </pc:spChg>
        <pc:spChg chg="mod">
          <ac:chgData name="Michal Halaška" userId="cb557ec6-e0e1-4a0a-936e-46d8b3c92521" providerId="ADAL" clId="{398A431D-8153-4EB1-B996-B0FF7546F3B8}" dt="2024-04-01T20:31:45.416" v="7181" actId="255"/>
          <ac:spMkLst>
            <pc:docMk/>
            <pc:sldMk cId="3831028021" sldId="287"/>
            <ac:spMk id="10" creationId="{00000000-0000-0000-0000-000000000000}"/>
          </ac:spMkLst>
        </pc:spChg>
      </pc:sldChg>
      <pc:sldChg chg="del">
        <pc:chgData name="Michal Halaška" userId="cb557ec6-e0e1-4a0a-936e-46d8b3c92521" providerId="ADAL" clId="{398A431D-8153-4EB1-B996-B0FF7546F3B8}" dt="2024-04-01T20:20:58.482" v="6924" actId="2696"/>
        <pc:sldMkLst>
          <pc:docMk/>
          <pc:sldMk cId="145056040" sldId="289"/>
        </pc:sldMkLst>
      </pc:sldChg>
      <pc:sldChg chg="del">
        <pc:chgData name="Michal Halaška" userId="cb557ec6-e0e1-4a0a-936e-46d8b3c92521" providerId="ADAL" clId="{398A431D-8153-4EB1-B996-B0FF7546F3B8}" dt="2024-04-01T20:20:57.002" v="6923" actId="2696"/>
        <pc:sldMkLst>
          <pc:docMk/>
          <pc:sldMk cId="3736490071" sldId="290"/>
        </pc:sldMkLst>
      </pc:sldChg>
      <pc:sldChg chg="del">
        <pc:chgData name="Michal Halaška" userId="cb557ec6-e0e1-4a0a-936e-46d8b3c92521" providerId="ADAL" clId="{398A431D-8153-4EB1-B996-B0FF7546F3B8}" dt="2024-04-01T20:20:53.599" v="6921" actId="2696"/>
        <pc:sldMkLst>
          <pc:docMk/>
          <pc:sldMk cId="952029353" sldId="291"/>
        </pc:sldMkLst>
      </pc:sldChg>
      <pc:sldChg chg="del">
        <pc:chgData name="Michal Halaška" userId="cb557ec6-e0e1-4a0a-936e-46d8b3c92521" providerId="ADAL" clId="{398A431D-8153-4EB1-B996-B0FF7546F3B8}" dt="2024-03-31T19:41:58.720" v="1262" actId="2696"/>
        <pc:sldMkLst>
          <pc:docMk/>
          <pc:sldMk cId="1110746372" sldId="294"/>
        </pc:sldMkLst>
      </pc:sldChg>
      <pc:sldChg chg="addSp delSp modSp mod">
        <pc:chgData name="Michal Halaška" userId="cb557ec6-e0e1-4a0a-936e-46d8b3c92521" providerId="ADAL" clId="{398A431D-8153-4EB1-B996-B0FF7546F3B8}" dt="2024-04-01T21:50:24.816" v="7456" actId="20577"/>
        <pc:sldMkLst>
          <pc:docMk/>
          <pc:sldMk cId="2300547100" sldId="295"/>
        </pc:sldMkLst>
        <pc:spChg chg="del">
          <ac:chgData name="Michal Halaška" userId="cb557ec6-e0e1-4a0a-936e-46d8b3c92521" providerId="ADAL" clId="{398A431D-8153-4EB1-B996-B0FF7546F3B8}" dt="2024-04-01T18:52:39.289" v="6296" actId="478"/>
          <ac:spMkLst>
            <pc:docMk/>
            <pc:sldMk cId="2300547100" sldId="295"/>
            <ac:spMk id="5" creationId="{30422DF1-1402-849B-EDAE-678D0F7B4CBD}"/>
          </ac:spMkLst>
        </pc:spChg>
        <pc:spChg chg="mod">
          <ac:chgData name="Michal Halaška" userId="cb557ec6-e0e1-4a0a-936e-46d8b3c92521" providerId="ADAL" clId="{398A431D-8153-4EB1-B996-B0FF7546F3B8}" dt="2024-04-01T19:14:17.885" v="6610" actId="20577"/>
          <ac:spMkLst>
            <pc:docMk/>
            <pc:sldMk cId="2300547100" sldId="295"/>
            <ac:spMk id="6" creationId="{7370AADE-3C7B-4C47-BD00-F50CC1E2CCFF}"/>
          </ac:spMkLst>
        </pc:spChg>
        <pc:spChg chg="mod">
          <ac:chgData name="Michal Halaška" userId="cb557ec6-e0e1-4a0a-936e-46d8b3c92521" providerId="ADAL" clId="{398A431D-8153-4EB1-B996-B0FF7546F3B8}" dt="2024-04-01T21:50:24.816" v="7456" actId="20577"/>
          <ac:spMkLst>
            <pc:docMk/>
            <pc:sldMk cId="2300547100" sldId="295"/>
            <ac:spMk id="8" creationId="{0C469417-86A7-2FB6-1A0E-438614419D86}"/>
          </ac:spMkLst>
        </pc:spChg>
        <pc:spChg chg="mod">
          <ac:chgData name="Michal Halaška" userId="cb557ec6-e0e1-4a0a-936e-46d8b3c92521" providerId="ADAL" clId="{398A431D-8153-4EB1-B996-B0FF7546F3B8}" dt="2024-04-01T21:50:22.162" v="7452"/>
          <ac:spMkLst>
            <pc:docMk/>
            <pc:sldMk cId="2300547100" sldId="295"/>
            <ac:spMk id="9" creationId="{AF667E3E-E260-50C8-93EB-3EC38809D6C5}"/>
          </ac:spMkLst>
        </pc:spChg>
        <pc:graphicFrameChg chg="add mod modGraphic">
          <ac:chgData name="Michal Halaška" userId="cb557ec6-e0e1-4a0a-936e-46d8b3c92521" providerId="ADAL" clId="{398A431D-8153-4EB1-B996-B0FF7546F3B8}" dt="2024-04-01T18:56:56.729" v="6314" actId="403"/>
          <ac:graphicFrameMkLst>
            <pc:docMk/>
            <pc:sldMk cId="2300547100" sldId="295"/>
            <ac:graphicFrameMk id="4" creationId="{DCEBC26E-10BB-D9F6-EB36-8C897E369DCC}"/>
          </ac:graphicFrameMkLst>
        </pc:graphicFrameChg>
        <pc:picChg chg="add del mod">
          <ac:chgData name="Michal Halaška" userId="cb557ec6-e0e1-4a0a-936e-46d8b3c92521" providerId="ADAL" clId="{398A431D-8153-4EB1-B996-B0FF7546F3B8}" dt="2024-04-01T18:54:07.959" v="6304" actId="478"/>
          <ac:picMkLst>
            <pc:docMk/>
            <pc:sldMk cId="2300547100" sldId="295"/>
            <ac:picMk id="3" creationId="{3606A089-A302-3B00-B781-807D05E3298B}"/>
          </ac:picMkLst>
        </pc:picChg>
      </pc:sldChg>
      <pc:sldChg chg="modSp mod modNotesTx">
        <pc:chgData name="Michal Halaška" userId="cb557ec6-e0e1-4a0a-936e-46d8b3c92521" providerId="ADAL" clId="{398A431D-8153-4EB1-B996-B0FF7546F3B8}" dt="2024-04-01T21:51:02.933" v="7486" actId="20577"/>
        <pc:sldMkLst>
          <pc:docMk/>
          <pc:sldMk cId="1881163190" sldId="296"/>
        </pc:sldMkLst>
        <pc:spChg chg="mod">
          <ac:chgData name="Michal Halaška" userId="cb557ec6-e0e1-4a0a-936e-46d8b3c92521" providerId="ADAL" clId="{398A431D-8153-4EB1-B996-B0FF7546F3B8}" dt="2024-04-01T20:28:15.330" v="7010" actId="20577"/>
          <ac:spMkLst>
            <pc:docMk/>
            <pc:sldMk cId="1881163190" sldId="296"/>
            <ac:spMk id="5" creationId="{C77DED91-7A8F-8A2C-CE91-056D4BC3BA03}"/>
          </ac:spMkLst>
        </pc:spChg>
        <pc:spChg chg="mod">
          <ac:chgData name="Michal Halaška" userId="cb557ec6-e0e1-4a0a-936e-46d8b3c92521" providerId="ADAL" clId="{398A431D-8153-4EB1-B996-B0FF7546F3B8}" dt="2024-04-01T20:28:31.239" v="7013" actId="20577"/>
          <ac:spMkLst>
            <pc:docMk/>
            <pc:sldMk cId="1881163190" sldId="296"/>
            <ac:spMk id="6" creationId="{C5093BAC-D357-456B-6E4E-3BBE77F80C76}"/>
          </ac:spMkLst>
        </pc:spChg>
        <pc:spChg chg="mod">
          <ac:chgData name="Michal Halaška" userId="cb557ec6-e0e1-4a0a-936e-46d8b3c92521" providerId="ADAL" clId="{398A431D-8153-4EB1-B996-B0FF7546F3B8}" dt="2024-04-01T21:51:02.933" v="7486" actId="20577"/>
          <ac:spMkLst>
            <pc:docMk/>
            <pc:sldMk cId="1881163190" sldId="296"/>
            <ac:spMk id="8" creationId="{1976F784-1865-6991-72CF-453245338BF0}"/>
          </ac:spMkLst>
        </pc:spChg>
        <pc:spChg chg="mod">
          <ac:chgData name="Michal Halaška" userId="cb557ec6-e0e1-4a0a-936e-46d8b3c92521" providerId="ADAL" clId="{398A431D-8153-4EB1-B996-B0FF7546F3B8}" dt="2024-04-01T21:51:00.302" v="7482"/>
          <ac:spMkLst>
            <pc:docMk/>
            <pc:sldMk cId="1881163190" sldId="296"/>
            <ac:spMk id="9" creationId="{0375B01E-7861-955B-DE44-E6BA7B636277}"/>
          </ac:spMkLst>
        </pc:spChg>
      </pc:sldChg>
      <pc:sldChg chg="del">
        <pc:chgData name="Michal Halaška" userId="cb557ec6-e0e1-4a0a-936e-46d8b3c92521" providerId="ADAL" clId="{398A431D-8153-4EB1-B996-B0FF7546F3B8}" dt="2024-04-01T20:20:55.215" v="6922" actId="2696"/>
        <pc:sldMkLst>
          <pc:docMk/>
          <pc:sldMk cId="119453854" sldId="297"/>
        </pc:sldMkLst>
      </pc:sldChg>
      <pc:sldChg chg="del">
        <pc:chgData name="Michal Halaška" userId="cb557ec6-e0e1-4a0a-936e-46d8b3c92521" providerId="ADAL" clId="{398A431D-8153-4EB1-B996-B0FF7546F3B8}" dt="2024-04-01T20:20:51.968" v="6920" actId="2696"/>
        <pc:sldMkLst>
          <pc:docMk/>
          <pc:sldMk cId="3870571450" sldId="298"/>
        </pc:sldMkLst>
      </pc:sldChg>
      <pc:sldChg chg="del">
        <pc:chgData name="Michal Halaška" userId="cb557ec6-e0e1-4a0a-936e-46d8b3c92521" providerId="ADAL" clId="{398A431D-8153-4EB1-B996-B0FF7546F3B8}" dt="2024-04-01T20:20:50.187" v="6919" actId="2696"/>
        <pc:sldMkLst>
          <pc:docMk/>
          <pc:sldMk cId="679445441" sldId="301"/>
        </pc:sldMkLst>
      </pc:sldChg>
      <pc:sldChg chg="del">
        <pc:chgData name="Michal Halaška" userId="cb557ec6-e0e1-4a0a-936e-46d8b3c92521" providerId="ADAL" clId="{398A431D-8153-4EB1-B996-B0FF7546F3B8}" dt="2024-04-01T19:01:58.447" v="6550" actId="2696"/>
        <pc:sldMkLst>
          <pc:docMk/>
          <pc:sldMk cId="2053614798" sldId="304"/>
        </pc:sldMkLst>
      </pc:sldChg>
      <pc:sldChg chg="del">
        <pc:chgData name="Michal Halaška" userId="cb557ec6-e0e1-4a0a-936e-46d8b3c92521" providerId="ADAL" clId="{398A431D-8153-4EB1-B996-B0FF7546F3B8}" dt="2024-04-01T19:02:00.983" v="6551" actId="2696"/>
        <pc:sldMkLst>
          <pc:docMk/>
          <pc:sldMk cId="4154404298" sldId="305"/>
        </pc:sldMkLst>
      </pc:sldChg>
      <pc:sldChg chg="del">
        <pc:chgData name="Michal Halaška" userId="cb557ec6-e0e1-4a0a-936e-46d8b3c92521" providerId="ADAL" clId="{398A431D-8153-4EB1-B996-B0FF7546F3B8}" dt="2024-03-31T20:53:45.236" v="2626" actId="2696"/>
        <pc:sldMkLst>
          <pc:docMk/>
          <pc:sldMk cId="3573083182" sldId="306"/>
        </pc:sldMkLst>
      </pc:sldChg>
      <pc:sldChg chg="del">
        <pc:chgData name="Michal Halaška" userId="cb557ec6-e0e1-4a0a-936e-46d8b3c92521" providerId="ADAL" clId="{398A431D-8153-4EB1-B996-B0FF7546F3B8}" dt="2024-04-01T20:20:48.555" v="6918" actId="2696"/>
        <pc:sldMkLst>
          <pc:docMk/>
          <pc:sldMk cId="700554515" sldId="311"/>
        </pc:sldMkLst>
      </pc:sldChg>
      <pc:sldChg chg="del">
        <pc:chgData name="Michal Halaška" userId="cb557ec6-e0e1-4a0a-936e-46d8b3c92521" providerId="ADAL" clId="{398A431D-8153-4EB1-B996-B0FF7546F3B8}" dt="2024-04-01T20:21:06.509" v="6926" actId="2696"/>
        <pc:sldMkLst>
          <pc:docMk/>
          <pc:sldMk cId="4248833631" sldId="315"/>
        </pc:sldMkLst>
      </pc:sldChg>
      <pc:sldChg chg="modSp mod">
        <pc:chgData name="Michal Halaška" userId="cb557ec6-e0e1-4a0a-936e-46d8b3c92521" providerId="ADAL" clId="{398A431D-8153-4EB1-B996-B0FF7546F3B8}" dt="2024-04-01T21:50:57.654" v="7481"/>
        <pc:sldMkLst>
          <pc:docMk/>
          <pc:sldMk cId="1149597074" sldId="316"/>
        </pc:sldMkLst>
        <pc:spChg chg="mod">
          <ac:chgData name="Michal Halaška" userId="cb557ec6-e0e1-4a0a-936e-46d8b3c92521" providerId="ADAL" clId="{398A431D-8153-4EB1-B996-B0FF7546F3B8}" dt="2024-04-01T20:26:02.478" v="6986" actId="20577"/>
          <ac:spMkLst>
            <pc:docMk/>
            <pc:sldMk cId="1149597074" sldId="316"/>
            <ac:spMk id="5" creationId="{00000000-0000-0000-0000-000000000000}"/>
          </ac:spMkLst>
        </pc:spChg>
        <pc:spChg chg="mod">
          <ac:chgData name="Michal Halaška" userId="cb557ec6-e0e1-4a0a-936e-46d8b3c92521" providerId="ADAL" clId="{398A431D-8153-4EB1-B996-B0FF7546F3B8}" dt="2024-04-01T20:25:23.704" v="6967" actId="20577"/>
          <ac:spMkLst>
            <pc:docMk/>
            <pc:sldMk cId="1149597074" sldId="316"/>
            <ac:spMk id="6" creationId="{00000000-0000-0000-0000-000000000000}"/>
          </ac:spMkLst>
        </pc:spChg>
        <pc:spChg chg="mod">
          <ac:chgData name="Michal Halaška" userId="cb557ec6-e0e1-4a0a-936e-46d8b3c92521" providerId="ADAL" clId="{398A431D-8153-4EB1-B996-B0FF7546F3B8}" dt="2024-04-01T21:50:55.780" v="7480" actId="20577"/>
          <ac:spMkLst>
            <pc:docMk/>
            <pc:sldMk cId="1149597074" sldId="316"/>
            <ac:spMk id="8" creationId="{00000000-0000-0000-0000-000000000000}"/>
          </ac:spMkLst>
        </pc:spChg>
        <pc:spChg chg="mod">
          <ac:chgData name="Michal Halaška" userId="cb557ec6-e0e1-4a0a-936e-46d8b3c92521" providerId="ADAL" clId="{398A431D-8153-4EB1-B996-B0FF7546F3B8}" dt="2024-04-01T21:50:57.654" v="7481"/>
          <ac:spMkLst>
            <pc:docMk/>
            <pc:sldMk cId="1149597074" sldId="316"/>
            <ac:spMk id="9" creationId="{00000000-0000-0000-0000-000000000000}"/>
          </ac:spMkLst>
        </pc:spChg>
      </pc:sldChg>
      <pc:sldChg chg="del">
        <pc:chgData name="Michal Halaška" userId="cb557ec6-e0e1-4a0a-936e-46d8b3c92521" providerId="ADAL" clId="{398A431D-8153-4EB1-B996-B0FF7546F3B8}" dt="2024-04-01T20:28:56.344" v="7020" actId="2696"/>
        <pc:sldMkLst>
          <pc:docMk/>
          <pc:sldMk cId="998589983" sldId="317"/>
        </pc:sldMkLst>
      </pc:sldChg>
      <pc:sldChg chg="del">
        <pc:chgData name="Michal Halaška" userId="cb557ec6-e0e1-4a0a-936e-46d8b3c92521" providerId="ADAL" clId="{398A431D-8153-4EB1-B996-B0FF7546F3B8}" dt="2024-04-01T20:28:58.972" v="7021" actId="2696"/>
        <pc:sldMkLst>
          <pc:docMk/>
          <pc:sldMk cId="4124911533" sldId="318"/>
        </pc:sldMkLst>
      </pc:sldChg>
      <pc:sldChg chg="del">
        <pc:chgData name="Michal Halaška" userId="cb557ec6-e0e1-4a0a-936e-46d8b3c92521" providerId="ADAL" clId="{398A431D-8153-4EB1-B996-B0FF7546F3B8}" dt="2024-04-01T20:21:00.575" v="6925" actId="2696"/>
        <pc:sldMkLst>
          <pc:docMk/>
          <pc:sldMk cId="2504604967" sldId="319"/>
        </pc:sldMkLst>
      </pc:sldChg>
      <pc:sldChg chg="del">
        <pc:chgData name="Michal Halaška" userId="cb557ec6-e0e1-4a0a-936e-46d8b3c92521" providerId="ADAL" clId="{398A431D-8153-4EB1-B996-B0FF7546F3B8}" dt="2024-04-01T20:20:46.840" v="6917" actId="2696"/>
        <pc:sldMkLst>
          <pc:docMk/>
          <pc:sldMk cId="2930782659" sldId="320"/>
        </pc:sldMkLst>
      </pc:sldChg>
      <pc:sldChg chg="del">
        <pc:chgData name="Michal Halaška" userId="cb557ec6-e0e1-4a0a-936e-46d8b3c92521" providerId="ADAL" clId="{398A431D-8153-4EB1-B996-B0FF7546F3B8}" dt="2024-04-01T20:20:44.918" v="6916" actId="2696"/>
        <pc:sldMkLst>
          <pc:docMk/>
          <pc:sldMk cId="2405315909" sldId="321"/>
        </pc:sldMkLst>
      </pc:sldChg>
      <pc:sldChg chg="addSp delSp modSp add mod ord modNotesTx">
        <pc:chgData name="Michal Halaška" userId="cb557ec6-e0e1-4a0a-936e-46d8b3c92521" providerId="ADAL" clId="{398A431D-8153-4EB1-B996-B0FF7546F3B8}" dt="2024-04-01T21:48:46.025" v="7379" actId="20577"/>
        <pc:sldMkLst>
          <pc:docMk/>
          <pc:sldMk cId="479052756" sldId="322"/>
        </pc:sldMkLst>
        <pc:spChg chg="mod">
          <ac:chgData name="Michal Halaška" userId="cb557ec6-e0e1-4a0a-936e-46d8b3c92521" providerId="ADAL" clId="{398A431D-8153-4EB1-B996-B0FF7546F3B8}" dt="2024-04-01T20:24:20.267" v="6943" actId="20577"/>
          <ac:spMkLst>
            <pc:docMk/>
            <pc:sldMk cId="479052756" sldId="322"/>
            <ac:spMk id="6" creationId="{00000000-0000-0000-0000-000000000000}"/>
          </ac:spMkLst>
        </pc:spChg>
        <pc:spChg chg="del mod">
          <ac:chgData name="Michal Halaška" userId="cb557ec6-e0e1-4a0a-936e-46d8b3c92521" providerId="ADAL" clId="{398A431D-8153-4EB1-B996-B0FF7546F3B8}" dt="2024-04-01T20:24:25.732" v="6945" actId="478"/>
          <ac:spMkLst>
            <pc:docMk/>
            <pc:sldMk cId="479052756" sldId="322"/>
            <ac:spMk id="7" creationId="{31740129-D511-6F6F-2CC4-6D20B1FF567C}"/>
          </ac:spMkLst>
        </pc:spChg>
        <pc:spChg chg="mod">
          <ac:chgData name="Michal Halaška" userId="cb557ec6-e0e1-4a0a-936e-46d8b3c92521" providerId="ADAL" clId="{398A431D-8153-4EB1-B996-B0FF7546F3B8}" dt="2024-04-01T21:48:46.025" v="7379" actId="20577"/>
          <ac:spMkLst>
            <pc:docMk/>
            <pc:sldMk cId="479052756" sldId="322"/>
            <ac:spMk id="8" creationId="{00000000-0000-0000-0000-000000000000}"/>
          </ac:spMkLst>
        </pc:spChg>
        <pc:spChg chg="mod">
          <ac:chgData name="Michal Halaška" userId="cb557ec6-e0e1-4a0a-936e-46d8b3c92521" providerId="ADAL" clId="{398A431D-8153-4EB1-B996-B0FF7546F3B8}" dt="2024-04-01T08:31:19.425" v="4723"/>
          <ac:spMkLst>
            <pc:docMk/>
            <pc:sldMk cId="479052756" sldId="322"/>
            <ac:spMk id="9" creationId="{00000000-0000-0000-0000-000000000000}"/>
          </ac:spMkLst>
        </pc:spChg>
        <pc:picChg chg="add mod">
          <ac:chgData name="Michal Halaška" userId="cb557ec6-e0e1-4a0a-936e-46d8b3c92521" providerId="ADAL" clId="{398A431D-8153-4EB1-B996-B0FF7546F3B8}" dt="2024-04-01T20:24:29.176" v="6946"/>
          <ac:picMkLst>
            <pc:docMk/>
            <pc:sldMk cId="479052756" sldId="322"/>
            <ac:picMk id="2" creationId="{04A89208-438B-03F2-1ACE-45E79DFDEFEB}"/>
          </ac:picMkLst>
        </pc:picChg>
        <pc:picChg chg="add del mod">
          <ac:chgData name="Michal Halaška" userId="cb557ec6-e0e1-4a0a-936e-46d8b3c92521" providerId="ADAL" clId="{398A431D-8153-4EB1-B996-B0FF7546F3B8}" dt="2024-04-01T20:24:22.534" v="6944" actId="478"/>
          <ac:picMkLst>
            <pc:docMk/>
            <pc:sldMk cId="479052756" sldId="322"/>
            <ac:picMk id="3" creationId="{3D14C353-4925-8284-54EF-4ACA543AD66F}"/>
          </ac:picMkLst>
        </pc:picChg>
      </pc:sldChg>
      <pc:sldChg chg="new del">
        <pc:chgData name="Michal Halaška" userId="cb557ec6-e0e1-4a0a-936e-46d8b3c92521" providerId="ADAL" clId="{398A431D-8153-4EB1-B996-B0FF7546F3B8}" dt="2024-03-31T19:27:40.232" v="677" actId="2696"/>
        <pc:sldMkLst>
          <pc:docMk/>
          <pc:sldMk cId="1606594980" sldId="322"/>
        </pc:sldMkLst>
      </pc:sldChg>
      <pc:sldChg chg="modSp add mod">
        <pc:chgData name="Michal Halaška" userId="cb557ec6-e0e1-4a0a-936e-46d8b3c92521" providerId="ADAL" clId="{398A431D-8153-4EB1-B996-B0FF7546F3B8}" dt="2024-04-01T21:49:18.897" v="7404"/>
        <pc:sldMkLst>
          <pc:docMk/>
          <pc:sldMk cId="90851843" sldId="323"/>
        </pc:sldMkLst>
        <pc:spChg chg="mod">
          <ac:chgData name="Michal Halaška" userId="cb557ec6-e0e1-4a0a-936e-46d8b3c92521" providerId="ADAL" clId="{398A431D-8153-4EB1-B996-B0FF7546F3B8}" dt="2024-03-31T19:47:59.958" v="1485" actId="403"/>
          <ac:spMkLst>
            <pc:docMk/>
            <pc:sldMk cId="90851843" sldId="323"/>
            <ac:spMk id="7" creationId="{31740129-D511-6F6F-2CC4-6D20B1FF567C}"/>
          </ac:spMkLst>
        </pc:spChg>
        <pc:spChg chg="mod">
          <ac:chgData name="Michal Halaška" userId="cb557ec6-e0e1-4a0a-936e-46d8b3c92521" providerId="ADAL" clId="{398A431D-8153-4EB1-B996-B0FF7546F3B8}" dt="2024-04-01T21:49:16.425" v="7403" actId="20577"/>
          <ac:spMkLst>
            <pc:docMk/>
            <pc:sldMk cId="90851843" sldId="323"/>
            <ac:spMk id="8" creationId="{00000000-0000-0000-0000-000000000000}"/>
          </ac:spMkLst>
        </pc:spChg>
        <pc:spChg chg="mod">
          <ac:chgData name="Michal Halaška" userId="cb557ec6-e0e1-4a0a-936e-46d8b3c92521" providerId="ADAL" clId="{398A431D-8153-4EB1-B996-B0FF7546F3B8}" dt="2024-04-01T21:49:18.897" v="7404"/>
          <ac:spMkLst>
            <pc:docMk/>
            <pc:sldMk cId="90851843" sldId="323"/>
            <ac:spMk id="9" creationId="{00000000-0000-0000-0000-000000000000}"/>
          </ac:spMkLst>
        </pc:spChg>
      </pc:sldChg>
      <pc:sldChg chg="modSp add mod">
        <pc:chgData name="Michal Halaška" userId="cb557ec6-e0e1-4a0a-936e-46d8b3c92521" providerId="ADAL" clId="{398A431D-8153-4EB1-B996-B0FF7546F3B8}" dt="2024-04-01T21:49:09.458" v="7399" actId="20577"/>
        <pc:sldMkLst>
          <pc:docMk/>
          <pc:sldMk cId="1977110644" sldId="324"/>
        </pc:sldMkLst>
        <pc:spChg chg="mod">
          <ac:chgData name="Michal Halaška" userId="cb557ec6-e0e1-4a0a-936e-46d8b3c92521" providerId="ADAL" clId="{398A431D-8153-4EB1-B996-B0FF7546F3B8}" dt="2024-03-31T19:43:46.243" v="1360" actId="20577"/>
          <ac:spMkLst>
            <pc:docMk/>
            <pc:sldMk cId="1977110644" sldId="324"/>
            <ac:spMk id="6" creationId="{00000000-0000-0000-0000-000000000000}"/>
          </ac:spMkLst>
        </pc:spChg>
        <pc:spChg chg="mod">
          <ac:chgData name="Michal Halaška" userId="cb557ec6-e0e1-4a0a-936e-46d8b3c92521" providerId="ADAL" clId="{398A431D-8153-4EB1-B996-B0FF7546F3B8}" dt="2024-03-31T19:47:42.960" v="1484" actId="403"/>
          <ac:spMkLst>
            <pc:docMk/>
            <pc:sldMk cId="1977110644" sldId="324"/>
            <ac:spMk id="7" creationId="{31740129-D511-6F6F-2CC4-6D20B1FF567C}"/>
          </ac:spMkLst>
        </pc:spChg>
        <pc:spChg chg="mod">
          <ac:chgData name="Michal Halaška" userId="cb557ec6-e0e1-4a0a-936e-46d8b3c92521" providerId="ADAL" clId="{398A431D-8153-4EB1-B996-B0FF7546F3B8}" dt="2024-04-01T21:49:09.458" v="7399" actId="20577"/>
          <ac:spMkLst>
            <pc:docMk/>
            <pc:sldMk cId="1977110644" sldId="324"/>
            <ac:spMk id="8" creationId="{00000000-0000-0000-0000-000000000000}"/>
          </ac:spMkLst>
        </pc:spChg>
        <pc:spChg chg="mod">
          <ac:chgData name="Michal Halaška" userId="cb557ec6-e0e1-4a0a-936e-46d8b3c92521" providerId="ADAL" clId="{398A431D-8153-4EB1-B996-B0FF7546F3B8}" dt="2024-04-01T08:31:21.713" v="4724"/>
          <ac:spMkLst>
            <pc:docMk/>
            <pc:sldMk cId="1977110644" sldId="324"/>
            <ac:spMk id="9" creationId="{00000000-0000-0000-0000-000000000000}"/>
          </ac:spMkLst>
        </pc:spChg>
      </pc:sldChg>
      <pc:sldChg chg="modSp add mod modNotesTx">
        <pc:chgData name="Michal Halaška" userId="cb557ec6-e0e1-4a0a-936e-46d8b3c92521" providerId="ADAL" clId="{398A431D-8153-4EB1-B996-B0FF7546F3B8}" dt="2024-04-02T07:40:46.199" v="7677" actId="20577"/>
        <pc:sldMkLst>
          <pc:docMk/>
          <pc:sldMk cId="1940315448" sldId="325"/>
        </pc:sldMkLst>
        <pc:spChg chg="mod">
          <ac:chgData name="Michal Halaška" userId="cb557ec6-e0e1-4a0a-936e-46d8b3c92521" providerId="ADAL" clId="{398A431D-8153-4EB1-B996-B0FF7546F3B8}" dt="2024-04-02T07:40:46.199" v="7677" actId="20577"/>
          <ac:spMkLst>
            <pc:docMk/>
            <pc:sldMk cId="1940315448" sldId="325"/>
            <ac:spMk id="5" creationId="{00000000-0000-0000-0000-000000000000}"/>
          </ac:spMkLst>
        </pc:spChg>
        <pc:spChg chg="mod">
          <ac:chgData name="Michal Halaška" userId="cb557ec6-e0e1-4a0a-936e-46d8b3c92521" providerId="ADAL" clId="{398A431D-8153-4EB1-B996-B0FF7546F3B8}" dt="2024-03-31T22:00:14.585" v="2769" actId="6549"/>
          <ac:spMkLst>
            <pc:docMk/>
            <pc:sldMk cId="1940315448" sldId="325"/>
            <ac:spMk id="6" creationId="{00000000-0000-0000-0000-000000000000}"/>
          </ac:spMkLst>
        </pc:spChg>
        <pc:spChg chg="mod">
          <ac:chgData name="Michal Halaška" userId="cb557ec6-e0e1-4a0a-936e-46d8b3c92521" providerId="ADAL" clId="{398A431D-8153-4EB1-B996-B0FF7546F3B8}" dt="2024-04-01T21:50:03.511" v="7438" actId="20577"/>
          <ac:spMkLst>
            <pc:docMk/>
            <pc:sldMk cId="1940315448" sldId="325"/>
            <ac:spMk id="8" creationId="{00000000-0000-0000-0000-000000000000}"/>
          </ac:spMkLst>
        </pc:spChg>
        <pc:spChg chg="mod">
          <ac:chgData name="Michal Halaška" userId="cb557ec6-e0e1-4a0a-936e-46d8b3c92521" providerId="ADAL" clId="{398A431D-8153-4EB1-B996-B0FF7546F3B8}" dt="2024-04-01T21:50:05.321" v="7439"/>
          <ac:spMkLst>
            <pc:docMk/>
            <pc:sldMk cId="1940315448" sldId="325"/>
            <ac:spMk id="9" creationId="{00000000-0000-0000-0000-000000000000}"/>
          </ac:spMkLst>
        </pc:spChg>
      </pc:sldChg>
      <pc:sldChg chg="modSp add mod">
        <pc:chgData name="Michal Halaška" userId="cb557ec6-e0e1-4a0a-936e-46d8b3c92521" providerId="ADAL" clId="{398A431D-8153-4EB1-B996-B0FF7546F3B8}" dt="2024-04-01T21:50:16.952" v="7451" actId="20577"/>
        <pc:sldMkLst>
          <pc:docMk/>
          <pc:sldMk cId="201530965" sldId="326"/>
        </pc:sldMkLst>
        <pc:spChg chg="mod">
          <ac:chgData name="Michal Halaška" userId="cb557ec6-e0e1-4a0a-936e-46d8b3c92521" providerId="ADAL" clId="{398A431D-8153-4EB1-B996-B0FF7546F3B8}" dt="2024-03-31T20:52:24.448" v="2605" actId="6549"/>
          <ac:spMkLst>
            <pc:docMk/>
            <pc:sldMk cId="201530965" sldId="326"/>
            <ac:spMk id="5" creationId="{00000000-0000-0000-0000-000000000000}"/>
          </ac:spMkLst>
        </pc:spChg>
        <pc:spChg chg="mod">
          <ac:chgData name="Michal Halaška" userId="cb557ec6-e0e1-4a0a-936e-46d8b3c92521" providerId="ADAL" clId="{398A431D-8153-4EB1-B996-B0FF7546F3B8}" dt="2024-03-31T22:00:28.197" v="2773" actId="20577"/>
          <ac:spMkLst>
            <pc:docMk/>
            <pc:sldMk cId="201530965" sldId="326"/>
            <ac:spMk id="6" creationId="{00000000-0000-0000-0000-000000000000}"/>
          </ac:spMkLst>
        </pc:spChg>
        <pc:spChg chg="mod">
          <ac:chgData name="Michal Halaška" userId="cb557ec6-e0e1-4a0a-936e-46d8b3c92521" providerId="ADAL" clId="{398A431D-8153-4EB1-B996-B0FF7546F3B8}" dt="2024-04-01T21:50:16.952" v="7451" actId="20577"/>
          <ac:spMkLst>
            <pc:docMk/>
            <pc:sldMk cId="201530965" sldId="326"/>
            <ac:spMk id="8" creationId="{00000000-0000-0000-0000-000000000000}"/>
          </ac:spMkLst>
        </pc:spChg>
        <pc:spChg chg="mod">
          <ac:chgData name="Michal Halaška" userId="cb557ec6-e0e1-4a0a-936e-46d8b3c92521" providerId="ADAL" clId="{398A431D-8153-4EB1-B996-B0FF7546F3B8}" dt="2024-04-01T21:50:12.770" v="7445"/>
          <ac:spMkLst>
            <pc:docMk/>
            <pc:sldMk cId="201530965" sldId="326"/>
            <ac:spMk id="9" creationId="{00000000-0000-0000-0000-000000000000}"/>
          </ac:spMkLst>
        </pc:spChg>
      </pc:sldChg>
      <pc:sldChg chg="addSp modSp add mod">
        <pc:chgData name="Michal Halaška" userId="cb557ec6-e0e1-4a0a-936e-46d8b3c92521" providerId="ADAL" clId="{398A431D-8153-4EB1-B996-B0FF7546F3B8}" dt="2024-04-02T07:38:34.400" v="7633" actId="404"/>
        <pc:sldMkLst>
          <pc:docMk/>
          <pc:sldMk cId="921663061" sldId="327"/>
        </pc:sldMkLst>
        <pc:spChg chg="mod">
          <ac:chgData name="Michal Halaška" userId="cb557ec6-e0e1-4a0a-936e-46d8b3c92521" providerId="ADAL" clId="{398A431D-8153-4EB1-B996-B0FF7546F3B8}" dt="2024-04-01T19:13:57.672" v="6608" actId="20577"/>
          <ac:spMkLst>
            <pc:docMk/>
            <pc:sldMk cId="921663061" sldId="327"/>
            <ac:spMk id="6" creationId="{00000000-0000-0000-0000-000000000000}"/>
          </ac:spMkLst>
        </pc:spChg>
        <pc:spChg chg="mod">
          <ac:chgData name="Michal Halaška" userId="cb557ec6-e0e1-4a0a-936e-46d8b3c92521" providerId="ADAL" clId="{398A431D-8153-4EB1-B996-B0FF7546F3B8}" dt="2024-04-02T07:38:34.400" v="7633" actId="404"/>
          <ac:spMkLst>
            <pc:docMk/>
            <pc:sldMk cId="921663061" sldId="327"/>
            <ac:spMk id="7" creationId="{31740129-D511-6F6F-2CC4-6D20B1FF567C}"/>
          </ac:spMkLst>
        </pc:spChg>
        <pc:spChg chg="mod">
          <ac:chgData name="Michal Halaška" userId="cb557ec6-e0e1-4a0a-936e-46d8b3c92521" providerId="ADAL" clId="{398A431D-8153-4EB1-B996-B0FF7546F3B8}" dt="2024-04-01T21:49:45.634" v="7424" actId="20577"/>
          <ac:spMkLst>
            <pc:docMk/>
            <pc:sldMk cId="921663061" sldId="327"/>
            <ac:spMk id="8" creationId="{00000000-0000-0000-0000-000000000000}"/>
          </ac:spMkLst>
        </pc:spChg>
        <pc:spChg chg="mod">
          <ac:chgData name="Michal Halaška" userId="cb557ec6-e0e1-4a0a-936e-46d8b3c92521" providerId="ADAL" clId="{398A431D-8153-4EB1-B996-B0FF7546F3B8}" dt="2024-04-01T21:49:42.270" v="7420"/>
          <ac:spMkLst>
            <pc:docMk/>
            <pc:sldMk cId="921663061" sldId="327"/>
            <ac:spMk id="9" creationId="{00000000-0000-0000-0000-000000000000}"/>
          </ac:spMkLst>
        </pc:spChg>
        <pc:picChg chg="add mod">
          <ac:chgData name="Michal Halaška" userId="cb557ec6-e0e1-4a0a-936e-46d8b3c92521" providerId="ADAL" clId="{398A431D-8153-4EB1-B996-B0FF7546F3B8}" dt="2024-03-31T21:02:13.581" v="2655" actId="1076"/>
          <ac:picMkLst>
            <pc:docMk/>
            <pc:sldMk cId="921663061" sldId="327"/>
            <ac:picMk id="3" creationId="{98AEF05B-5533-BFA8-0CAE-67EE5E413FA8}"/>
          </ac:picMkLst>
        </pc:picChg>
      </pc:sldChg>
      <pc:sldChg chg="modSp add mod modNotesTx">
        <pc:chgData name="Michal Halaška" userId="cb557ec6-e0e1-4a0a-936e-46d8b3c92521" providerId="ADAL" clId="{398A431D-8153-4EB1-B996-B0FF7546F3B8}" dt="2024-04-02T07:29:16.457" v="7590" actId="20577"/>
        <pc:sldMkLst>
          <pc:docMk/>
          <pc:sldMk cId="2574886984" sldId="328"/>
        </pc:sldMkLst>
        <pc:spChg chg="mod">
          <ac:chgData name="Michal Halaška" userId="cb557ec6-e0e1-4a0a-936e-46d8b3c92521" providerId="ADAL" clId="{398A431D-8153-4EB1-B996-B0FF7546F3B8}" dt="2024-03-31T22:15:25.951" v="3441" actId="20577"/>
          <ac:spMkLst>
            <pc:docMk/>
            <pc:sldMk cId="2574886984" sldId="328"/>
            <ac:spMk id="6" creationId="{00000000-0000-0000-0000-000000000000}"/>
          </ac:spMkLst>
        </pc:spChg>
        <pc:spChg chg="mod">
          <ac:chgData name="Michal Halaška" userId="cb557ec6-e0e1-4a0a-936e-46d8b3c92521" providerId="ADAL" clId="{398A431D-8153-4EB1-B996-B0FF7546F3B8}" dt="2024-04-02T07:29:16.457" v="7590" actId="20577"/>
          <ac:spMkLst>
            <pc:docMk/>
            <pc:sldMk cId="2574886984" sldId="328"/>
            <ac:spMk id="7" creationId="{31740129-D511-6F6F-2CC4-6D20B1FF567C}"/>
          </ac:spMkLst>
        </pc:spChg>
        <pc:spChg chg="mod">
          <ac:chgData name="Michal Halaška" userId="cb557ec6-e0e1-4a0a-936e-46d8b3c92521" providerId="ADAL" clId="{398A431D-8153-4EB1-B996-B0FF7546F3B8}" dt="2024-04-01T21:49:22.873" v="7408" actId="20577"/>
          <ac:spMkLst>
            <pc:docMk/>
            <pc:sldMk cId="2574886984" sldId="328"/>
            <ac:spMk id="8" creationId="{00000000-0000-0000-0000-000000000000}"/>
          </ac:spMkLst>
        </pc:spChg>
        <pc:spChg chg="mod">
          <ac:chgData name="Michal Halaška" userId="cb557ec6-e0e1-4a0a-936e-46d8b3c92521" providerId="ADAL" clId="{398A431D-8153-4EB1-B996-B0FF7546F3B8}" dt="2024-04-01T21:49:27.054" v="7409"/>
          <ac:spMkLst>
            <pc:docMk/>
            <pc:sldMk cId="2574886984" sldId="328"/>
            <ac:spMk id="9" creationId="{00000000-0000-0000-0000-000000000000}"/>
          </ac:spMkLst>
        </pc:spChg>
      </pc:sldChg>
      <pc:sldChg chg="modSp add mod modNotesTx">
        <pc:chgData name="Michal Halaška" userId="cb557ec6-e0e1-4a0a-936e-46d8b3c92521" providerId="ADAL" clId="{398A431D-8153-4EB1-B996-B0FF7546F3B8}" dt="2024-04-01T21:49:33.106" v="7414"/>
        <pc:sldMkLst>
          <pc:docMk/>
          <pc:sldMk cId="3794069390" sldId="329"/>
        </pc:sldMkLst>
        <pc:spChg chg="mod">
          <ac:chgData name="Michal Halaška" userId="cb557ec6-e0e1-4a0a-936e-46d8b3c92521" providerId="ADAL" clId="{398A431D-8153-4EB1-B996-B0FF7546F3B8}" dt="2024-03-31T22:15:43.814" v="3457" actId="20577"/>
          <ac:spMkLst>
            <pc:docMk/>
            <pc:sldMk cId="3794069390" sldId="329"/>
            <ac:spMk id="6" creationId="{00000000-0000-0000-0000-000000000000}"/>
          </ac:spMkLst>
        </pc:spChg>
        <pc:spChg chg="mod">
          <ac:chgData name="Michal Halaška" userId="cb557ec6-e0e1-4a0a-936e-46d8b3c92521" providerId="ADAL" clId="{398A431D-8153-4EB1-B996-B0FF7546F3B8}" dt="2024-04-01T08:10:05.987" v="4013" actId="20577"/>
          <ac:spMkLst>
            <pc:docMk/>
            <pc:sldMk cId="3794069390" sldId="329"/>
            <ac:spMk id="7" creationId="{31740129-D511-6F6F-2CC4-6D20B1FF567C}"/>
          </ac:spMkLst>
        </pc:spChg>
        <pc:spChg chg="mod">
          <ac:chgData name="Michal Halaška" userId="cb557ec6-e0e1-4a0a-936e-46d8b3c92521" providerId="ADAL" clId="{398A431D-8153-4EB1-B996-B0FF7546F3B8}" dt="2024-04-01T21:49:31.171" v="7413" actId="20577"/>
          <ac:spMkLst>
            <pc:docMk/>
            <pc:sldMk cId="3794069390" sldId="329"/>
            <ac:spMk id="8" creationId="{00000000-0000-0000-0000-000000000000}"/>
          </ac:spMkLst>
        </pc:spChg>
        <pc:spChg chg="mod">
          <ac:chgData name="Michal Halaška" userId="cb557ec6-e0e1-4a0a-936e-46d8b3c92521" providerId="ADAL" clId="{398A431D-8153-4EB1-B996-B0FF7546F3B8}" dt="2024-04-01T21:49:33.106" v="7414"/>
          <ac:spMkLst>
            <pc:docMk/>
            <pc:sldMk cId="3794069390" sldId="329"/>
            <ac:spMk id="9" creationId="{00000000-0000-0000-0000-000000000000}"/>
          </ac:spMkLst>
        </pc:spChg>
      </pc:sldChg>
      <pc:sldChg chg="modSp add mod modNotesTx">
        <pc:chgData name="Michal Halaška" userId="cb557ec6-e0e1-4a0a-936e-46d8b3c92521" providerId="ADAL" clId="{398A431D-8153-4EB1-B996-B0FF7546F3B8}" dt="2024-04-01T21:49:39.807" v="7419"/>
        <pc:sldMkLst>
          <pc:docMk/>
          <pc:sldMk cId="3426802946" sldId="330"/>
        </pc:sldMkLst>
        <pc:spChg chg="mod">
          <ac:chgData name="Michal Halaška" userId="cb557ec6-e0e1-4a0a-936e-46d8b3c92521" providerId="ADAL" clId="{398A431D-8153-4EB1-B996-B0FF7546F3B8}" dt="2024-04-01T08:30:30.632" v="4712" actId="20577"/>
          <ac:spMkLst>
            <pc:docMk/>
            <pc:sldMk cId="3426802946" sldId="330"/>
            <ac:spMk id="6" creationId="{00000000-0000-0000-0000-000000000000}"/>
          </ac:spMkLst>
        </pc:spChg>
        <pc:spChg chg="mod">
          <ac:chgData name="Michal Halaška" userId="cb557ec6-e0e1-4a0a-936e-46d8b3c92521" providerId="ADAL" clId="{398A431D-8153-4EB1-B996-B0FF7546F3B8}" dt="2024-04-01T15:56:11.797" v="5386" actId="20577"/>
          <ac:spMkLst>
            <pc:docMk/>
            <pc:sldMk cId="3426802946" sldId="330"/>
            <ac:spMk id="7" creationId="{31740129-D511-6F6F-2CC4-6D20B1FF567C}"/>
          </ac:spMkLst>
        </pc:spChg>
        <pc:spChg chg="mod">
          <ac:chgData name="Michal Halaška" userId="cb557ec6-e0e1-4a0a-936e-46d8b3c92521" providerId="ADAL" clId="{398A431D-8153-4EB1-B996-B0FF7546F3B8}" dt="2024-04-01T21:49:37.688" v="7418" actId="20577"/>
          <ac:spMkLst>
            <pc:docMk/>
            <pc:sldMk cId="3426802946" sldId="330"/>
            <ac:spMk id="8" creationId="{00000000-0000-0000-0000-000000000000}"/>
          </ac:spMkLst>
        </pc:spChg>
        <pc:spChg chg="mod">
          <ac:chgData name="Michal Halaška" userId="cb557ec6-e0e1-4a0a-936e-46d8b3c92521" providerId="ADAL" clId="{398A431D-8153-4EB1-B996-B0FF7546F3B8}" dt="2024-04-01T21:49:39.807" v="7419"/>
          <ac:spMkLst>
            <pc:docMk/>
            <pc:sldMk cId="3426802946" sldId="330"/>
            <ac:spMk id="9" creationId="{00000000-0000-0000-0000-000000000000}"/>
          </ac:spMkLst>
        </pc:spChg>
      </pc:sldChg>
      <pc:sldChg chg="modSp add mod modNotesTx">
        <pc:chgData name="Michal Halaška" userId="cb557ec6-e0e1-4a0a-936e-46d8b3c92521" providerId="ADAL" clId="{398A431D-8153-4EB1-B996-B0FF7546F3B8}" dt="2024-04-02T07:41:23.379" v="7678" actId="403"/>
        <pc:sldMkLst>
          <pc:docMk/>
          <pc:sldMk cId="2557585539" sldId="331"/>
        </pc:sldMkLst>
        <pc:spChg chg="mod">
          <ac:chgData name="Michal Halaška" userId="cb557ec6-e0e1-4a0a-936e-46d8b3c92521" providerId="ADAL" clId="{398A431D-8153-4EB1-B996-B0FF7546F3B8}" dt="2024-04-02T07:41:23.379" v="7678" actId="403"/>
          <ac:spMkLst>
            <pc:docMk/>
            <pc:sldMk cId="2557585539" sldId="331"/>
            <ac:spMk id="5" creationId="{00000000-0000-0000-0000-000000000000}"/>
          </ac:spMkLst>
        </pc:spChg>
        <pc:spChg chg="mod">
          <ac:chgData name="Michal Halaška" userId="cb557ec6-e0e1-4a0a-936e-46d8b3c92521" providerId="ADAL" clId="{398A431D-8153-4EB1-B996-B0FF7546F3B8}" dt="2024-04-01T21:50:10.086" v="7444" actId="20577"/>
          <ac:spMkLst>
            <pc:docMk/>
            <pc:sldMk cId="2557585539" sldId="331"/>
            <ac:spMk id="8" creationId="{00000000-0000-0000-0000-000000000000}"/>
          </ac:spMkLst>
        </pc:spChg>
        <pc:spChg chg="mod">
          <ac:chgData name="Michal Halaška" userId="cb557ec6-e0e1-4a0a-936e-46d8b3c92521" providerId="ADAL" clId="{398A431D-8153-4EB1-B996-B0FF7546F3B8}" dt="2024-04-01T21:50:07.599" v="7440"/>
          <ac:spMkLst>
            <pc:docMk/>
            <pc:sldMk cId="2557585539" sldId="331"/>
            <ac:spMk id="9" creationId="{00000000-0000-0000-0000-000000000000}"/>
          </ac:spMkLst>
        </pc:spChg>
      </pc:sldChg>
      <pc:sldChg chg="modSp add mod modNotesTx">
        <pc:chgData name="Michal Halaška" userId="cb557ec6-e0e1-4a0a-936e-46d8b3c92521" providerId="ADAL" clId="{398A431D-8153-4EB1-B996-B0FF7546F3B8}" dt="2024-04-02T07:40:08.972" v="7649" actId="20577"/>
        <pc:sldMkLst>
          <pc:docMk/>
          <pc:sldMk cId="1863819464" sldId="332"/>
        </pc:sldMkLst>
        <pc:spChg chg="mod">
          <ac:chgData name="Michal Halaška" userId="cb557ec6-e0e1-4a0a-936e-46d8b3c92521" providerId="ADAL" clId="{398A431D-8153-4EB1-B996-B0FF7546F3B8}" dt="2024-04-02T07:40:08.972" v="7649" actId="20577"/>
          <ac:spMkLst>
            <pc:docMk/>
            <pc:sldMk cId="1863819464" sldId="332"/>
            <ac:spMk id="5" creationId="{00000000-0000-0000-0000-000000000000}"/>
          </ac:spMkLst>
        </pc:spChg>
        <pc:spChg chg="mod">
          <ac:chgData name="Michal Halaška" userId="cb557ec6-e0e1-4a0a-936e-46d8b3c92521" providerId="ADAL" clId="{398A431D-8153-4EB1-B996-B0FF7546F3B8}" dt="2024-04-01T21:49:59.052" v="7434" actId="20577"/>
          <ac:spMkLst>
            <pc:docMk/>
            <pc:sldMk cId="1863819464" sldId="332"/>
            <ac:spMk id="8" creationId="{00000000-0000-0000-0000-000000000000}"/>
          </ac:spMkLst>
        </pc:spChg>
        <pc:spChg chg="mod">
          <ac:chgData name="Michal Halaška" userId="cb557ec6-e0e1-4a0a-936e-46d8b3c92521" providerId="ADAL" clId="{398A431D-8153-4EB1-B996-B0FF7546F3B8}" dt="2024-04-01T21:49:56.307" v="7430"/>
          <ac:spMkLst>
            <pc:docMk/>
            <pc:sldMk cId="1863819464" sldId="332"/>
            <ac:spMk id="9" creationId="{00000000-0000-0000-0000-000000000000}"/>
          </ac:spMkLst>
        </pc:spChg>
      </pc:sldChg>
      <pc:sldChg chg="add del">
        <pc:chgData name="Michal Halaška" userId="cb557ec6-e0e1-4a0a-936e-46d8b3c92521" providerId="ADAL" clId="{398A431D-8153-4EB1-B996-B0FF7546F3B8}" dt="2024-04-01T19:01:51.862" v="6549" actId="2696"/>
        <pc:sldMkLst>
          <pc:docMk/>
          <pc:sldMk cId="2100240054" sldId="333"/>
        </pc:sldMkLst>
      </pc:sldChg>
      <pc:sldChg chg="addSp delSp modSp add mod modNotesTx">
        <pc:chgData name="Michal Halaška" userId="cb557ec6-e0e1-4a0a-936e-46d8b3c92521" providerId="ADAL" clId="{398A431D-8153-4EB1-B996-B0FF7546F3B8}" dt="2024-04-01T21:50:30.836" v="7461" actId="20577"/>
        <pc:sldMkLst>
          <pc:docMk/>
          <pc:sldMk cId="4041573843" sldId="334"/>
        </pc:sldMkLst>
        <pc:spChg chg="mod">
          <ac:chgData name="Michal Halaška" userId="cb557ec6-e0e1-4a0a-936e-46d8b3c92521" providerId="ADAL" clId="{398A431D-8153-4EB1-B996-B0FF7546F3B8}" dt="2024-04-01T19:14:27.059" v="6616" actId="20577"/>
          <ac:spMkLst>
            <pc:docMk/>
            <pc:sldMk cId="4041573843" sldId="334"/>
            <ac:spMk id="6" creationId="{7370AADE-3C7B-4C47-BD00-F50CC1E2CCFF}"/>
          </ac:spMkLst>
        </pc:spChg>
        <pc:spChg chg="mod">
          <ac:chgData name="Michal Halaška" userId="cb557ec6-e0e1-4a0a-936e-46d8b3c92521" providerId="ADAL" clId="{398A431D-8153-4EB1-B996-B0FF7546F3B8}" dt="2024-04-01T21:50:30.836" v="7461" actId="20577"/>
          <ac:spMkLst>
            <pc:docMk/>
            <pc:sldMk cId="4041573843" sldId="334"/>
            <ac:spMk id="8" creationId="{0C469417-86A7-2FB6-1A0E-438614419D86}"/>
          </ac:spMkLst>
        </pc:spChg>
        <pc:spChg chg="mod">
          <ac:chgData name="Michal Halaška" userId="cb557ec6-e0e1-4a0a-936e-46d8b3c92521" providerId="ADAL" clId="{398A431D-8153-4EB1-B996-B0FF7546F3B8}" dt="2024-04-01T21:50:28.294" v="7457"/>
          <ac:spMkLst>
            <pc:docMk/>
            <pc:sldMk cId="4041573843" sldId="334"/>
            <ac:spMk id="9" creationId="{AF667E3E-E260-50C8-93EB-3EC38809D6C5}"/>
          </ac:spMkLst>
        </pc:spChg>
        <pc:graphicFrameChg chg="add mod modGraphic">
          <ac:chgData name="Michal Halaška" userId="cb557ec6-e0e1-4a0a-936e-46d8b3c92521" providerId="ADAL" clId="{398A431D-8153-4EB1-B996-B0FF7546F3B8}" dt="2024-04-01T19:01:43.052" v="6548" actId="20577"/>
          <ac:graphicFrameMkLst>
            <pc:docMk/>
            <pc:sldMk cId="4041573843" sldId="334"/>
            <ac:graphicFrameMk id="2" creationId="{5C402995-DF9D-F595-6F86-BDDAC18EC702}"/>
          </ac:graphicFrameMkLst>
        </pc:graphicFrameChg>
        <pc:picChg chg="del">
          <ac:chgData name="Michal Halaška" userId="cb557ec6-e0e1-4a0a-936e-46d8b3c92521" providerId="ADAL" clId="{398A431D-8153-4EB1-B996-B0FF7546F3B8}" dt="2024-04-01T18:53:42.283" v="6302" actId="478"/>
          <ac:picMkLst>
            <pc:docMk/>
            <pc:sldMk cId="4041573843" sldId="334"/>
            <ac:picMk id="3" creationId="{3606A089-A302-3B00-B781-807D05E3298B}"/>
          </ac:picMkLst>
        </pc:picChg>
      </pc:sldChg>
      <pc:sldChg chg="new del ord">
        <pc:chgData name="Michal Halaška" userId="cb557ec6-e0e1-4a0a-936e-46d8b3c92521" providerId="ADAL" clId="{398A431D-8153-4EB1-B996-B0FF7546F3B8}" dt="2024-04-01T19:12:57.225" v="6555" actId="2696"/>
        <pc:sldMkLst>
          <pc:docMk/>
          <pc:sldMk cId="3127459513" sldId="335"/>
        </pc:sldMkLst>
      </pc:sldChg>
      <pc:sldChg chg="modSp add mod">
        <pc:chgData name="Michal Halaška" userId="cb557ec6-e0e1-4a0a-936e-46d8b3c92521" providerId="ADAL" clId="{398A431D-8153-4EB1-B996-B0FF7546F3B8}" dt="2024-04-01T21:49:00.191" v="7391" actId="20577"/>
        <pc:sldMkLst>
          <pc:docMk/>
          <pc:sldMk cId="3956301115" sldId="335"/>
        </pc:sldMkLst>
        <pc:spChg chg="mod">
          <ac:chgData name="Michal Halaška" userId="cb557ec6-e0e1-4a0a-936e-46d8b3c92521" providerId="ADAL" clId="{398A431D-8153-4EB1-B996-B0FF7546F3B8}" dt="2024-04-01T21:49:00.191" v="7391" actId="20577"/>
          <ac:spMkLst>
            <pc:docMk/>
            <pc:sldMk cId="3956301115" sldId="335"/>
            <ac:spMk id="8" creationId="{00000000-0000-0000-0000-000000000000}"/>
          </ac:spMkLst>
        </pc:spChg>
      </pc:sldChg>
      <pc:sldChg chg="modSp add mod">
        <pc:chgData name="Michal Halaška" userId="cb557ec6-e0e1-4a0a-936e-46d8b3c92521" providerId="ADAL" clId="{398A431D-8153-4EB1-B996-B0FF7546F3B8}" dt="2024-04-01T21:49:05.019" v="7395" actId="20577"/>
        <pc:sldMkLst>
          <pc:docMk/>
          <pc:sldMk cId="1330496867" sldId="336"/>
        </pc:sldMkLst>
        <pc:spChg chg="mod">
          <ac:chgData name="Michal Halaška" userId="cb557ec6-e0e1-4a0a-936e-46d8b3c92521" providerId="ADAL" clId="{398A431D-8153-4EB1-B996-B0FF7546F3B8}" dt="2024-04-01T19:13:52.688" v="6606" actId="20577"/>
          <ac:spMkLst>
            <pc:docMk/>
            <pc:sldMk cId="1330496867" sldId="336"/>
            <ac:spMk id="6" creationId="{00000000-0000-0000-0000-000000000000}"/>
          </ac:spMkLst>
        </pc:spChg>
        <pc:spChg chg="mod">
          <ac:chgData name="Michal Halaška" userId="cb557ec6-e0e1-4a0a-936e-46d8b3c92521" providerId="ADAL" clId="{398A431D-8153-4EB1-B996-B0FF7546F3B8}" dt="2024-04-01T21:49:05.019" v="7395" actId="20577"/>
          <ac:spMkLst>
            <pc:docMk/>
            <pc:sldMk cId="1330496867" sldId="336"/>
            <ac:spMk id="8" creationId="{00000000-0000-0000-0000-000000000000}"/>
          </ac:spMkLst>
        </pc:spChg>
      </pc:sldChg>
      <pc:sldChg chg="addSp delSp modSp add mod">
        <pc:chgData name="Michal Halaška" userId="cb557ec6-e0e1-4a0a-936e-46d8b3c92521" providerId="ADAL" clId="{398A431D-8153-4EB1-B996-B0FF7546F3B8}" dt="2024-04-01T21:50:36.399" v="7466" actId="20577"/>
        <pc:sldMkLst>
          <pc:docMk/>
          <pc:sldMk cId="1416351505" sldId="337"/>
        </pc:sldMkLst>
        <pc:spChg chg="mod">
          <ac:chgData name="Michal Halaška" userId="cb557ec6-e0e1-4a0a-936e-46d8b3c92521" providerId="ADAL" clId="{398A431D-8153-4EB1-B996-B0FF7546F3B8}" dt="2024-04-01T21:50:36.399" v="7466" actId="20577"/>
          <ac:spMkLst>
            <pc:docMk/>
            <pc:sldMk cId="1416351505" sldId="337"/>
            <ac:spMk id="8" creationId="{0C469417-86A7-2FB6-1A0E-438614419D86}"/>
          </ac:spMkLst>
        </pc:spChg>
        <pc:spChg chg="mod">
          <ac:chgData name="Michal Halaška" userId="cb557ec6-e0e1-4a0a-936e-46d8b3c92521" providerId="ADAL" clId="{398A431D-8153-4EB1-B996-B0FF7546F3B8}" dt="2024-04-01T21:50:33.740" v="7462"/>
          <ac:spMkLst>
            <pc:docMk/>
            <pc:sldMk cId="1416351505" sldId="337"/>
            <ac:spMk id="9" creationId="{AF667E3E-E260-50C8-93EB-3EC38809D6C5}"/>
          </ac:spMkLst>
        </pc:spChg>
        <pc:graphicFrameChg chg="del">
          <ac:chgData name="Michal Halaška" userId="cb557ec6-e0e1-4a0a-936e-46d8b3c92521" providerId="ADAL" clId="{398A431D-8153-4EB1-B996-B0FF7546F3B8}" dt="2024-04-01T20:10:07.254" v="6740" actId="478"/>
          <ac:graphicFrameMkLst>
            <pc:docMk/>
            <pc:sldMk cId="1416351505" sldId="337"/>
            <ac:graphicFrameMk id="2" creationId="{5C402995-DF9D-F595-6F86-BDDAC18EC702}"/>
          </ac:graphicFrameMkLst>
        </pc:graphicFrameChg>
        <pc:picChg chg="add mod">
          <ac:chgData name="Michal Halaška" userId="cb557ec6-e0e1-4a0a-936e-46d8b3c92521" providerId="ADAL" clId="{398A431D-8153-4EB1-B996-B0FF7546F3B8}" dt="2024-04-01T20:10:23.851" v="6743" actId="1076"/>
          <ac:picMkLst>
            <pc:docMk/>
            <pc:sldMk cId="1416351505" sldId="337"/>
            <ac:picMk id="4" creationId="{90E03C1E-29B0-86D3-ABD4-6A8D7DD3583F}"/>
          </ac:picMkLst>
        </pc:picChg>
      </pc:sldChg>
      <pc:sldChg chg="addSp delSp modSp add mod ord">
        <pc:chgData name="Michal Halaška" userId="cb557ec6-e0e1-4a0a-936e-46d8b3c92521" providerId="ADAL" clId="{398A431D-8153-4EB1-B996-B0FF7546F3B8}" dt="2024-04-01T21:50:42.892" v="7471"/>
        <pc:sldMkLst>
          <pc:docMk/>
          <pc:sldMk cId="1065015066" sldId="338"/>
        </pc:sldMkLst>
        <pc:spChg chg="add del">
          <ac:chgData name="Michal Halaška" userId="cb557ec6-e0e1-4a0a-936e-46d8b3c92521" providerId="ADAL" clId="{398A431D-8153-4EB1-B996-B0FF7546F3B8}" dt="2024-04-01T20:18:20.395" v="6888" actId="478"/>
          <ac:spMkLst>
            <pc:docMk/>
            <pc:sldMk cId="1065015066" sldId="338"/>
            <ac:spMk id="3" creationId="{57223E86-DA16-1996-F432-C157BA791B40}"/>
          </ac:spMkLst>
        </pc:spChg>
        <pc:spChg chg="mod">
          <ac:chgData name="Michal Halaška" userId="cb557ec6-e0e1-4a0a-936e-46d8b3c92521" providerId="ADAL" clId="{398A431D-8153-4EB1-B996-B0FF7546F3B8}" dt="2024-04-01T20:19:26.287" v="6905"/>
          <ac:spMkLst>
            <pc:docMk/>
            <pc:sldMk cId="1065015066" sldId="338"/>
            <ac:spMk id="5" creationId="{00000000-0000-0000-0000-000000000000}"/>
          </ac:spMkLst>
        </pc:spChg>
        <pc:spChg chg="mod">
          <ac:chgData name="Michal Halaška" userId="cb557ec6-e0e1-4a0a-936e-46d8b3c92521" providerId="ADAL" clId="{398A431D-8153-4EB1-B996-B0FF7546F3B8}" dt="2024-04-01T20:18:46.991" v="6897" actId="20577"/>
          <ac:spMkLst>
            <pc:docMk/>
            <pc:sldMk cId="1065015066" sldId="338"/>
            <ac:spMk id="6" creationId="{00000000-0000-0000-0000-000000000000}"/>
          </ac:spMkLst>
        </pc:spChg>
        <pc:spChg chg="mod">
          <ac:chgData name="Michal Halaška" userId="cb557ec6-e0e1-4a0a-936e-46d8b3c92521" providerId="ADAL" clId="{398A431D-8153-4EB1-B996-B0FF7546F3B8}" dt="2024-04-01T21:50:41.071" v="7470" actId="20577"/>
          <ac:spMkLst>
            <pc:docMk/>
            <pc:sldMk cId="1065015066" sldId="338"/>
            <ac:spMk id="8" creationId="{00000000-0000-0000-0000-000000000000}"/>
          </ac:spMkLst>
        </pc:spChg>
        <pc:spChg chg="mod">
          <ac:chgData name="Michal Halaška" userId="cb557ec6-e0e1-4a0a-936e-46d8b3c92521" providerId="ADAL" clId="{398A431D-8153-4EB1-B996-B0FF7546F3B8}" dt="2024-04-01T21:50:42.892" v="7471"/>
          <ac:spMkLst>
            <pc:docMk/>
            <pc:sldMk cId="1065015066" sldId="338"/>
            <ac:spMk id="9" creationId="{00000000-0000-0000-0000-000000000000}"/>
          </ac:spMkLst>
        </pc:spChg>
      </pc:sldChg>
      <pc:sldChg chg="modSp add mod">
        <pc:chgData name="Michal Halaška" userId="cb557ec6-e0e1-4a0a-936e-46d8b3c92521" providerId="ADAL" clId="{398A431D-8153-4EB1-B996-B0FF7546F3B8}" dt="2024-04-01T21:48:50.679" v="7383" actId="20577"/>
        <pc:sldMkLst>
          <pc:docMk/>
          <pc:sldMk cId="1886312972" sldId="339"/>
        </pc:sldMkLst>
        <pc:spChg chg="mod">
          <ac:chgData name="Michal Halaška" userId="cb557ec6-e0e1-4a0a-936e-46d8b3c92521" providerId="ADAL" clId="{398A431D-8153-4EB1-B996-B0FF7546F3B8}" dt="2024-04-01T21:48:50.679" v="7383" actId="20577"/>
          <ac:spMkLst>
            <pc:docMk/>
            <pc:sldMk cId="1886312972" sldId="339"/>
            <ac:spMk id="8" creationId="{00000000-0000-0000-0000-000000000000}"/>
          </ac:spMkLst>
        </pc:spChg>
      </pc:sldChg>
      <pc:sldChg chg="addSp modSp add mod modNotesTx">
        <pc:chgData name="Michal Halaška" userId="cb557ec6-e0e1-4a0a-936e-46d8b3c92521" providerId="ADAL" clId="{398A431D-8153-4EB1-B996-B0FF7546F3B8}" dt="2024-04-01T21:51:09.223" v="7491" actId="20577"/>
        <pc:sldMkLst>
          <pc:docMk/>
          <pc:sldMk cId="3767713842" sldId="340"/>
        </pc:sldMkLst>
        <pc:spChg chg="mod">
          <ac:chgData name="Michal Halaška" userId="cb557ec6-e0e1-4a0a-936e-46d8b3c92521" providerId="ADAL" clId="{398A431D-8153-4EB1-B996-B0FF7546F3B8}" dt="2024-04-01T20:29:44.591" v="7039" actId="20577"/>
          <ac:spMkLst>
            <pc:docMk/>
            <pc:sldMk cId="3767713842" sldId="340"/>
            <ac:spMk id="5" creationId="{C77DED91-7A8F-8A2C-CE91-056D4BC3BA03}"/>
          </ac:spMkLst>
        </pc:spChg>
        <pc:spChg chg="mod">
          <ac:chgData name="Michal Halaška" userId="cb557ec6-e0e1-4a0a-936e-46d8b3c92521" providerId="ADAL" clId="{398A431D-8153-4EB1-B996-B0FF7546F3B8}" dt="2024-04-01T20:28:35.578" v="7016" actId="20577"/>
          <ac:spMkLst>
            <pc:docMk/>
            <pc:sldMk cId="3767713842" sldId="340"/>
            <ac:spMk id="6" creationId="{C5093BAC-D357-456B-6E4E-3BBE77F80C76}"/>
          </ac:spMkLst>
        </pc:spChg>
        <pc:spChg chg="mod">
          <ac:chgData name="Michal Halaška" userId="cb557ec6-e0e1-4a0a-936e-46d8b3c92521" providerId="ADAL" clId="{398A431D-8153-4EB1-B996-B0FF7546F3B8}" dt="2024-04-01T21:51:09.223" v="7491" actId="20577"/>
          <ac:spMkLst>
            <pc:docMk/>
            <pc:sldMk cId="3767713842" sldId="340"/>
            <ac:spMk id="8" creationId="{1976F784-1865-6991-72CF-453245338BF0}"/>
          </ac:spMkLst>
        </pc:spChg>
        <pc:spChg chg="mod">
          <ac:chgData name="Michal Halaška" userId="cb557ec6-e0e1-4a0a-936e-46d8b3c92521" providerId="ADAL" clId="{398A431D-8153-4EB1-B996-B0FF7546F3B8}" dt="2024-04-01T21:51:06.212" v="7487"/>
          <ac:spMkLst>
            <pc:docMk/>
            <pc:sldMk cId="3767713842" sldId="340"/>
            <ac:spMk id="9" creationId="{0375B01E-7861-955B-DE44-E6BA7B636277}"/>
          </ac:spMkLst>
        </pc:spChg>
        <pc:picChg chg="add mod">
          <ac:chgData name="Michal Halaška" userId="cb557ec6-e0e1-4a0a-936e-46d8b3c92521" providerId="ADAL" clId="{398A431D-8153-4EB1-B996-B0FF7546F3B8}" dt="2024-04-01T20:29:49.673" v="7041" actId="1076"/>
          <ac:picMkLst>
            <pc:docMk/>
            <pc:sldMk cId="3767713842" sldId="340"/>
            <ac:picMk id="2" creationId="{ED0F19F9-A48E-3877-68F4-51C78CF4E647}"/>
          </ac:picMkLst>
        </pc:picChg>
      </pc:sldChg>
      <pc:sldChg chg="addSp delSp modSp add mod">
        <pc:chgData name="Michal Halaška" userId="cb557ec6-e0e1-4a0a-936e-46d8b3c92521" providerId="ADAL" clId="{398A431D-8153-4EB1-B996-B0FF7546F3B8}" dt="2024-04-01T21:51:15.960" v="7496"/>
        <pc:sldMkLst>
          <pc:docMk/>
          <pc:sldMk cId="488832591" sldId="341"/>
        </pc:sldMkLst>
        <pc:spChg chg="mod">
          <ac:chgData name="Michal Halaška" userId="cb557ec6-e0e1-4a0a-936e-46d8b3c92521" providerId="ADAL" clId="{398A431D-8153-4EB1-B996-B0FF7546F3B8}" dt="2024-04-01T21:48:00.260" v="7371" actId="20577"/>
          <ac:spMkLst>
            <pc:docMk/>
            <pc:sldMk cId="488832591" sldId="341"/>
            <ac:spMk id="5" creationId="{C77DED91-7A8F-8A2C-CE91-056D4BC3BA03}"/>
          </ac:spMkLst>
        </pc:spChg>
        <pc:spChg chg="mod">
          <ac:chgData name="Michal Halaška" userId="cb557ec6-e0e1-4a0a-936e-46d8b3c92521" providerId="ADAL" clId="{398A431D-8153-4EB1-B996-B0FF7546F3B8}" dt="2024-04-01T21:44:02.470" v="7205" actId="20577"/>
          <ac:spMkLst>
            <pc:docMk/>
            <pc:sldMk cId="488832591" sldId="341"/>
            <ac:spMk id="6" creationId="{C5093BAC-D357-456B-6E4E-3BBE77F80C76}"/>
          </ac:spMkLst>
        </pc:spChg>
        <pc:spChg chg="mod">
          <ac:chgData name="Michal Halaška" userId="cb557ec6-e0e1-4a0a-936e-46d8b3c92521" providerId="ADAL" clId="{398A431D-8153-4EB1-B996-B0FF7546F3B8}" dt="2024-04-01T21:51:13.834" v="7495" actId="20577"/>
          <ac:spMkLst>
            <pc:docMk/>
            <pc:sldMk cId="488832591" sldId="341"/>
            <ac:spMk id="8" creationId="{1976F784-1865-6991-72CF-453245338BF0}"/>
          </ac:spMkLst>
        </pc:spChg>
        <pc:spChg chg="mod">
          <ac:chgData name="Michal Halaška" userId="cb557ec6-e0e1-4a0a-936e-46d8b3c92521" providerId="ADAL" clId="{398A431D-8153-4EB1-B996-B0FF7546F3B8}" dt="2024-04-01T21:51:15.960" v="7496"/>
          <ac:spMkLst>
            <pc:docMk/>
            <pc:sldMk cId="488832591" sldId="341"/>
            <ac:spMk id="9" creationId="{0375B01E-7861-955B-DE44-E6BA7B636277}"/>
          </ac:spMkLst>
        </pc:spChg>
        <pc:picChg chg="del">
          <ac:chgData name="Michal Halaška" userId="cb557ec6-e0e1-4a0a-936e-46d8b3c92521" providerId="ADAL" clId="{398A431D-8153-4EB1-B996-B0FF7546F3B8}" dt="2024-04-01T21:45:33.832" v="7221" actId="478"/>
          <ac:picMkLst>
            <pc:docMk/>
            <pc:sldMk cId="488832591" sldId="341"/>
            <ac:picMk id="2" creationId="{ED0F19F9-A48E-3877-68F4-51C78CF4E647}"/>
          </ac:picMkLst>
        </pc:picChg>
        <pc:picChg chg="add mod">
          <ac:chgData name="Michal Halaška" userId="cb557ec6-e0e1-4a0a-936e-46d8b3c92521" providerId="ADAL" clId="{398A431D-8153-4EB1-B996-B0FF7546F3B8}" dt="2024-04-01T21:45:56.100" v="7225" actId="1076"/>
          <ac:picMkLst>
            <pc:docMk/>
            <pc:sldMk cId="488832591" sldId="341"/>
            <ac:picMk id="4" creationId="{C9319979-11B3-2C57-C350-59B82410CD7A}"/>
          </ac:picMkLst>
        </pc:picChg>
      </pc:sldChg>
      <pc:sldChg chg="addSp delSp modSp add mod">
        <pc:chgData name="Michal Halaška" userId="cb557ec6-e0e1-4a0a-936e-46d8b3c92521" providerId="ADAL" clId="{398A431D-8153-4EB1-B996-B0FF7546F3B8}" dt="2024-04-01T21:44:31.118" v="7213" actId="1076"/>
        <pc:sldMkLst>
          <pc:docMk/>
          <pc:sldMk cId="723147415" sldId="342"/>
        </pc:sldMkLst>
        <pc:spChg chg="del">
          <ac:chgData name="Michal Halaška" userId="cb557ec6-e0e1-4a0a-936e-46d8b3c92521" providerId="ADAL" clId="{398A431D-8153-4EB1-B996-B0FF7546F3B8}" dt="2024-04-01T21:44:13.219" v="7208" actId="478"/>
          <ac:spMkLst>
            <pc:docMk/>
            <pc:sldMk cId="723147415" sldId="342"/>
            <ac:spMk id="5" creationId="{C77DED91-7A8F-8A2C-CE91-056D4BC3BA03}"/>
          </ac:spMkLst>
        </pc:spChg>
        <pc:picChg chg="del">
          <ac:chgData name="Michal Halaška" userId="cb557ec6-e0e1-4a0a-936e-46d8b3c92521" providerId="ADAL" clId="{398A431D-8153-4EB1-B996-B0FF7546F3B8}" dt="2024-04-01T21:44:10.109" v="7207" actId="478"/>
          <ac:picMkLst>
            <pc:docMk/>
            <pc:sldMk cId="723147415" sldId="342"/>
            <ac:picMk id="2" creationId="{ED0F19F9-A48E-3877-68F4-51C78CF4E647}"/>
          </ac:picMkLst>
        </pc:picChg>
        <pc:picChg chg="add mod">
          <ac:chgData name="Michal Halaška" userId="cb557ec6-e0e1-4a0a-936e-46d8b3c92521" providerId="ADAL" clId="{398A431D-8153-4EB1-B996-B0FF7546F3B8}" dt="2024-04-01T21:44:31.118" v="7213" actId="1076"/>
          <ac:picMkLst>
            <pc:docMk/>
            <pc:sldMk cId="723147415" sldId="342"/>
            <ac:picMk id="4" creationId="{9796C3F4-5415-3F26-67A1-2704BF3A55EE}"/>
          </ac:picMkLst>
        </pc:picChg>
      </pc:sldChg>
      <pc:sldChg chg="addSp delSp modSp add mod">
        <pc:chgData name="Michal Halaška" userId="cb557ec6-e0e1-4a0a-936e-46d8b3c92521" providerId="ADAL" clId="{398A431D-8153-4EB1-B996-B0FF7546F3B8}" dt="2024-04-01T21:51:24.058" v="7501" actId="20577"/>
        <pc:sldMkLst>
          <pc:docMk/>
          <pc:sldMk cId="2269924188" sldId="343"/>
        </pc:sldMkLst>
        <pc:spChg chg="mod">
          <ac:chgData name="Michal Halaška" userId="cb557ec6-e0e1-4a0a-936e-46d8b3c92521" providerId="ADAL" clId="{398A431D-8153-4EB1-B996-B0FF7546F3B8}" dt="2024-04-01T21:51:24.058" v="7501" actId="20577"/>
          <ac:spMkLst>
            <pc:docMk/>
            <pc:sldMk cId="2269924188" sldId="343"/>
            <ac:spMk id="8" creationId="{1976F784-1865-6991-72CF-453245338BF0}"/>
          </ac:spMkLst>
        </pc:spChg>
        <pc:spChg chg="mod">
          <ac:chgData name="Michal Halaška" userId="cb557ec6-e0e1-4a0a-936e-46d8b3c92521" providerId="ADAL" clId="{398A431D-8153-4EB1-B996-B0FF7546F3B8}" dt="2024-04-01T21:51:21.288" v="7497"/>
          <ac:spMkLst>
            <pc:docMk/>
            <pc:sldMk cId="2269924188" sldId="343"/>
            <ac:spMk id="9" creationId="{0375B01E-7861-955B-DE44-E6BA7B636277}"/>
          </ac:spMkLst>
        </pc:spChg>
        <pc:picChg chg="add del mod">
          <ac:chgData name="Michal Halaška" userId="cb557ec6-e0e1-4a0a-936e-46d8b3c92521" providerId="ADAL" clId="{398A431D-8153-4EB1-B996-B0FF7546F3B8}" dt="2024-04-01T21:47:31.128" v="7330" actId="478"/>
          <ac:picMkLst>
            <pc:docMk/>
            <pc:sldMk cId="2269924188" sldId="343"/>
            <ac:picMk id="3" creationId="{DD0D4926-9E68-8B7C-9452-F924F076DD2E}"/>
          </ac:picMkLst>
        </pc:picChg>
        <pc:picChg chg="del">
          <ac:chgData name="Michal Halaška" userId="cb557ec6-e0e1-4a0a-936e-46d8b3c92521" providerId="ADAL" clId="{398A431D-8153-4EB1-B996-B0FF7546F3B8}" dt="2024-04-01T21:45:20.982" v="7215" actId="478"/>
          <ac:picMkLst>
            <pc:docMk/>
            <pc:sldMk cId="2269924188" sldId="343"/>
            <ac:picMk id="4" creationId="{9796C3F4-5415-3F26-67A1-2704BF3A55EE}"/>
          </ac:picMkLst>
        </pc:picChg>
        <pc:picChg chg="add">
          <ac:chgData name="Michal Halaška" userId="cb557ec6-e0e1-4a0a-936e-46d8b3c92521" providerId="ADAL" clId="{398A431D-8153-4EB1-B996-B0FF7546F3B8}" dt="2024-04-01T21:47:17.307" v="7328" actId="22"/>
          <ac:picMkLst>
            <pc:docMk/>
            <pc:sldMk cId="2269924188" sldId="343"/>
            <ac:picMk id="7" creationId="{EB7D63AC-F6F4-49BC-F265-5A0DD8E4762B}"/>
          </ac:picMkLst>
        </pc:picChg>
      </pc:sldChg>
      <pc:sldChg chg="delSp modSp add mod">
        <pc:chgData name="Michal Halaška" userId="cb557ec6-e0e1-4a0a-936e-46d8b3c92521" providerId="ADAL" clId="{398A431D-8153-4EB1-B996-B0FF7546F3B8}" dt="2024-04-01T21:51:30.345" v="7506"/>
        <pc:sldMkLst>
          <pc:docMk/>
          <pc:sldMk cId="4140721192" sldId="344"/>
        </pc:sldMkLst>
        <pc:spChg chg="mod">
          <ac:chgData name="Michal Halaška" userId="cb557ec6-e0e1-4a0a-936e-46d8b3c92521" providerId="ADAL" clId="{398A431D-8153-4EB1-B996-B0FF7546F3B8}" dt="2024-04-01T21:51:28.255" v="7505" actId="20577"/>
          <ac:spMkLst>
            <pc:docMk/>
            <pc:sldMk cId="4140721192" sldId="344"/>
            <ac:spMk id="8" creationId="{1976F784-1865-6991-72CF-453245338BF0}"/>
          </ac:spMkLst>
        </pc:spChg>
        <pc:spChg chg="mod">
          <ac:chgData name="Michal Halaška" userId="cb557ec6-e0e1-4a0a-936e-46d8b3c92521" providerId="ADAL" clId="{398A431D-8153-4EB1-B996-B0FF7546F3B8}" dt="2024-04-01T21:51:30.345" v="7506"/>
          <ac:spMkLst>
            <pc:docMk/>
            <pc:sldMk cId="4140721192" sldId="344"/>
            <ac:spMk id="9" creationId="{0375B01E-7861-955B-DE44-E6BA7B636277}"/>
          </ac:spMkLst>
        </pc:spChg>
        <pc:picChg chg="del">
          <ac:chgData name="Michal Halaška" userId="cb557ec6-e0e1-4a0a-936e-46d8b3c92521" providerId="ADAL" clId="{398A431D-8153-4EB1-B996-B0FF7546F3B8}" dt="2024-04-01T21:47:34.036" v="7331" actId="478"/>
          <ac:picMkLst>
            <pc:docMk/>
            <pc:sldMk cId="4140721192" sldId="344"/>
            <ac:picMk id="7" creationId="{EB7D63AC-F6F4-49BC-F265-5A0DD8E4762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02.04.2024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1366815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800" b="0" i="0" dirty="0">
                <a:solidFill>
                  <a:srgbClr val="000000"/>
                </a:solidFill>
                <a:effectLst/>
                <a:latin typeface="MinionPro-Regular"/>
              </a:rPr>
              <a:t>The particular customer characteristics may also have a significant effect on the choice of transport mode. Most of the characteristics will need to be considered for both national and international modal choice, that is, they are not specific to overseas distribution. The main characteristics to take into account are:</a:t>
            </a:r>
          </a:p>
          <a:p>
            <a:r>
              <a:rPr lang="en-US" sz="1800" b="0" i="0" dirty="0">
                <a:solidFill>
                  <a:srgbClr val="707172"/>
                </a:solidFill>
                <a:effectLst/>
                <a:latin typeface="NewspaperPiBT-Regular-Identity-H"/>
              </a:rPr>
              <a:t>• </a:t>
            </a:r>
            <a:r>
              <a:rPr lang="en-US" sz="1800" b="0" i="1" dirty="0">
                <a:solidFill>
                  <a:srgbClr val="000000"/>
                </a:solidFill>
                <a:effectLst/>
                <a:latin typeface="MinionPro-It"/>
              </a:rPr>
              <a:t>Service level requirements</a:t>
            </a:r>
            <a:r>
              <a:rPr lang="en-US" sz="1800" b="0" i="0" dirty="0">
                <a:solidFill>
                  <a:srgbClr val="000000"/>
                </a:solidFill>
                <a:effectLst/>
                <a:latin typeface="MinionPro-Regular"/>
              </a:rPr>
              <a:t>. Some service level requirements can have a significant</a:t>
            </a:r>
          </a:p>
          <a:p>
            <a:r>
              <a:rPr lang="en-US" sz="1800" b="0" i="0" dirty="0">
                <a:solidFill>
                  <a:srgbClr val="000000"/>
                </a:solidFill>
                <a:effectLst/>
                <a:latin typeface="MinionPro-Regular"/>
              </a:rPr>
              <a:t>impact on choice of transport mode. Delivery time constraints can mean that certain</a:t>
            </a:r>
          </a:p>
          <a:p>
            <a:r>
              <a:rPr lang="en-US" sz="1800" b="0" i="0" dirty="0">
                <a:solidFill>
                  <a:srgbClr val="000000"/>
                </a:solidFill>
                <a:effectLst/>
                <a:latin typeface="MinionPro-Regular"/>
              </a:rPr>
              <a:t>relatively unreliable modes cannot be considered. This may occur when there is a need</a:t>
            </a:r>
          </a:p>
          <a:p>
            <a:r>
              <a:rPr lang="en-US" sz="1800" b="0" i="0" dirty="0">
                <a:solidFill>
                  <a:srgbClr val="000000"/>
                </a:solidFill>
                <a:effectLst/>
                <a:latin typeface="MinionPro-Regular"/>
              </a:rPr>
              <a:t>for delivery to be at a certain time or on a certain date, or when a specific time delivery</a:t>
            </a:r>
          </a:p>
          <a:p>
            <a:r>
              <a:rPr lang="en-US" sz="1800" b="0" i="0" dirty="0">
                <a:solidFill>
                  <a:srgbClr val="000000"/>
                </a:solidFill>
                <a:effectLst/>
                <a:latin typeface="MinionPro-Regular"/>
              </a:rPr>
              <a:t>window is stipulated. This is very common in retail delivery operations.</a:t>
            </a:r>
          </a:p>
          <a:p>
            <a:r>
              <a:rPr lang="en-US" sz="1800" b="0" i="0" dirty="0">
                <a:solidFill>
                  <a:srgbClr val="707172"/>
                </a:solidFill>
                <a:effectLst/>
                <a:latin typeface="NewspaperPiBT-Regular-Identity-H"/>
              </a:rPr>
              <a:t>• </a:t>
            </a:r>
            <a:r>
              <a:rPr lang="en-US" sz="1800" b="0" i="1" dirty="0">
                <a:solidFill>
                  <a:srgbClr val="000000"/>
                </a:solidFill>
                <a:effectLst/>
                <a:latin typeface="MinionPro-It"/>
              </a:rPr>
              <a:t>Delivery point constraints</a:t>
            </a:r>
            <a:r>
              <a:rPr lang="en-US" sz="1800" b="0" i="0" dirty="0">
                <a:solidFill>
                  <a:srgbClr val="000000"/>
                </a:solidFill>
                <a:effectLst/>
                <a:latin typeface="MinionPro-Regular"/>
              </a:rPr>
              <a:t>. This factor is a very important one. It refers particularly to the</a:t>
            </a:r>
          </a:p>
          <a:p>
            <a:r>
              <a:rPr lang="en-US" sz="1800" b="0" i="0" dirty="0">
                <a:solidFill>
                  <a:srgbClr val="000000"/>
                </a:solidFill>
                <a:effectLst/>
                <a:latin typeface="MinionPro-Regular"/>
              </a:rPr>
              <a:t>physical aspects of delivery, including the location of the delivery point, any access constraints concerning the size of vehicle that can make the delivery and any equipment</a:t>
            </a:r>
          </a:p>
          <a:p>
            <a:r>
              <a:rPr lang="en-US" sz="1800" b="0" i="0" dirty="0">
                <a:solidFill>
                  <a:srgbClr val="000000"/>
                </a:solidFill>
                <a:effectLst/>
                <a:latin typeface="MinionPro-Regular"/>
              </a:rPr>
              <a:t>requirements for unloading. Once again, these are common problems in retail delivery.</a:t>
            </a:r>
          </a:p>
          <a:p>
            <a:r>
              <a:rPr lang="en-US" sz="1800" b="0" i="0" dirty="0">
                <a:solidFill>
                  <a:srgbClr val="707172"/>
                </a:solidFill>
                <a:effectLst/>
                <a:latin typeface="NewspaperPiBT-Regular-Identity-H"/>
              </a:rPr>
              <a:t>• </a:t>
            </a:r>
            <a:r>
              <a:rPr lang="en-US" sz="1800" b="0" i="1" dirty="0">
                <a:solidFill>
                  <a:srgbClr val="000000"/>
                </a:solidFill>
                <a:effectLst/>
                <a:latin typeface="MinionPro-It"/>
              </a:rPr>
              <a:t>Credit rating</a:t>
            </a:r>
            <a:r>
              <a:rPr lang="en-US" sz="1800" b="0" i="0" dirty="0">
                <a:solidFill>
                  <a:srgbClr val="000000"/>
                </a:solidFill>
                <a:effectLst/>
                <a:latin typeface="MinionPro-Regular"/>
              </a:rPr>
              <a:t>. The credit rating of a customer may help to impose a limit on route</a:t>
            </a:r>
          </a:p>
          <a:p>
            <a:r>
              <a:rPr lang="en-US" sz="1800" b="0" i="0" dirty="0">
                <a:solidFill>
                  <a:srgbClr val="000000"/>
                </a:solidFill>
                <a:effectLst/>
                <a:latin typeface="MinionPro-Regular"/>
              </a:rPr>
              <a:t>selection and modal choice. New customers and existing customers with a poor credit</a:t>
            </a:r>
          </a:p>
          <a:p>
            <a:r>
              <a:rPr lang="en-US" sz="1800" b="0" i="0" dirty="0">
                <a:solidFill>
                  <a:srgbClr val="000000"/>
                </a:solidFill>
                <a:effectLst/>
                <a:latin typeface="MinionPro-Regular"/>
              </a:rPr>
              <a:t>rating mean that a company will want to be sure that payment is confirmed before</a:t>
            </a:r>
          </a:p>
          <a:p>
            <a:r>
              <a:rPr lang="en-US" sz="1800" b="0" i="0" dirty="0">
                <a:solidFill>
                  <a:srgbClr val="000000"/>
                </a:solidFill>
                <a:effectLst/>
                <a:latin typeface="MinionPro-Regular"/>
              </a:rPr>
              <a:t>delivery is made. Thus, commercial arrangements may override any logistical preference for a particular transport method. It should be noted, however, that for shipments</a:t>
            </a:r>
          </a:p>
          <a:p>
            <a:r>
              <a:rPr lang="en-US" sz="1800" b="0" i="0" dirty="0">
                <a:solidFill>
                  <a:srgbClr val="000000"/>
                </a:solidFill>
                <a:effectLst/>
                <a:latin typeface="MinionPro-Regular"/>
              </a:rPr>
              <a:t>by sea the bill of lading can be held through a Letter of Credit until payment is made at</a:t>
            </a:r>
          </a:p>
          <a:p>
            <a:r>
              <a:rPr lang="en-US" sz="1800" b="0" i="0" dirty="0">
                <a:solidFill>
                  <a:srgbClr val="000000"/>
                </a:solidFill>
                <a:effectLst/>
                <a:latin typeface="MinionPro-Regular"/>
              </a:rPr>
              <a:t>a bank, although the situation is different for air freight owing to the speed of transit</a:t>
            </a:r>
          </a:p>
          <a:p>
            <a:r>
              <a:rPr lang="en-US" sz="1800" b="0" i="0" dirty="0">
                <a:solidFill>
                  <a:srgbClr val="000000"/>
                </a:solidFill>
                <a:effectLst/>
                <a:latin typeface="MinionPro-Regular"/>
              </a:rPr>
              <a:t>and the fact that an air waybill (AWB) is not a document of title to the goods.</a:t>
            </a:r>
          </a:p>
          <a:p>
            <a:r>
              <a:rPr lang="en-US" sz="1800" b="0" i="0" dirty="0">
                <a:solidFill>
                  <a:srgbClr val="707172"/>
                </a:solidFill>
                <a:effectLst/>
                <a:latin typeface="NewspaperPiBT-Regular-Identity-H"/>
              </a:rPr>
              <a:t>• </a:t>
            </a:r>
            <a:r>
              <a:rPr lang="en-US" sz="1800" b="0" i="1" dirty="0">
                <a:solidFill>
                  <a:srgbClr val="000000"/>
                </a:solidFill>
                <a:effectLst/>
                <a:latin typeface="MinionPro-It"/>
              </a:rPr>
              <a:t>Terms of sale preference</a:t>
            </a:r>
            <a:r>
              <a:rPr lang="en-US" sz="1800" b="0" i="0" dirty="0">
                <a:solidFill>
                  <a:srgbClr val="000000"/>
                </a:solidFill>
                <a:effectLst/>
                <a:latin typeface="MinionPro-Regular"/>
              </a:rPr>
              <a:t>. There are a number of different terms of sale that can be used,</a:t>
            </a:r>
          </a:p>
          <a:p>
            <a:r>
              <a:rPr lang="en-US" sz="1800" b="0" i="0" dirty="0">
                <a:solidFill>
                  <a:srgbClr val="000000"/>
                </a:solidFill>
                <a:effectLst/>
                <a:latin typeface="MinionPro-Regular"/>
              </a:rPr>
              <a:t>ranging from ex works (at the supplier factory) to delivered duty paid (at the customer’s</a:t>
            </a:r>
          </a:p>
          <a:p>
            <a:r>
              <a:rPr lang="en-US" sz="1800" b="0" i="0" dirty="0">
                <a:solidFill>
                  <a:srgbClr val="000000"/>
                </a:solidFill>
                <a:effectLst/>
                <a:latin typeface="MinionPro-Regular"/>
              </a:rPr>
              <a:t>delivery point). The terms of sale preferred by a customer therefore have a very large</a:t>
            </a:r>
          </a:p>
          <a:p>
            <a:r>
              <a:rPr lang="en-US" sz="1800" b="0" i="0" dirty="0">
                <a:solidFill>
                  <a:srgbClr val="000000"/>
                </a:solidFill>
                <a:effectLst/>
                <a:latin typeface="MinionPro-Regular"/>
              </a:rPr>
              <a:t>implication for the choice of transport mode – and, of course, who makes that choice,</a:t>
            </a:r>
          </a:p>
          <a:p>
            <a:r>
              <a:rPr lang="en-US" sz="1800" b="0" i="0" dirty="0">
                <a:solidFill>
                  <a:srgbClr val="000000"/>
                </a:solidFill>
                <a:effectLst/>
                <a:latin typeface="MinionPro-Regular"/>
              </a:rPr>
              <a:t>the supplier or the customer. </a:t>
            </a:r>
            <a:br>
              <a:rPr lang="en-US" dirty="0"/>
            </a:br>
            <a:r>
              <a:rPr lang="en-US" sz="1800" b="0" i="0" dirty="0">
                <a:solidFill>
                  <a:srgbClr val="707172"/>
                </a:solidFill>
                <a:effectLst/>
                <a:latin typeface="NewspaperPiBT-Regular-Identity-H"/>
              </a:rPr>
              <a:t>• </a:t>
            </a:r>
            <a:r>
              <a:rPr lang="en-US" sz="1800" b="0" i="1" dirty="0">
                <a:solidFill>
                  <a:srgbClr val="000000"/>
                </a:solidFill>
                <a:effectLst/>
                <a:latin typeface="MinionPro-It"/>
              </a:rPr>
              <a:t>Order size preference</a:t>
            </a:r>
            <a:r>
              <a:rPr lang="en-US" sz="1800" b="0" i="0" dirty="0">
                <a:solidFill>
                  <a:srgbClr val="000000"/>
                </a:solidFill>
                <a:effectLst/>
                <a:latin typeface="MinionPro-Regular"/>
              </a:rPr>
              <a:t>. The physical size of an order clearly has an impact on modal choice,</a:t>
            </a:r>
          </a:p>
          <a:p>
            <a:r>
              <a:rPr lang="en-US" sz="1800" b="0" i="0" dirty="0">
                <a:solidFill>
                  <a:srgbClr val="000000"/>
                </a:solidFill>
                <a:effectLst/>
                <a:latin typeface="MinionPro-Regular"/>
              </a:rPr>
              <a:t>as some modes are more suitable for small orders and others for large ones. There may</a:t>
            </a:r>
          </a:p>
          <a:p>
            <a:r>
              <a:rPr lang="en-US" sz="1800" b="0" i="0" dirty="0">
                <a:solidFill>
                  <a:srgbClr val="000000"/>
                </a:solidFill>
                <a:effectLst/>
                <a:latin typeface="MinionPro-Regular"/>
              </a:rPr>
              <a:t>be significant cost implications here.</a:t>
            </a:r>
          </a:p>
          <a:p>
            <a:r>
              <a:rPr lang="en-US" sz="1800" b="0" i="0" dirty="0">
                <a:solidFill>
                  <a:srgbClr val="707172"/>
                </a:solidFill>
                <a:effectLst/>
                <a:latin typeface="NewspaperPiBT-Regular-Identity-H"/>
              </a:rPr>
              <a:t>• </a:t>
            </a:r>
            <a:r>
              <a:rPr lang="en-US" sz="1800" b="0" i="1" dirty="0">
                <a:solidFill>
                  <a:srgbClr val="000000"/>
                </a:solidFill>
                <a:effectLst/>
                <a:latin typeface="MinionPro-It"/>
              </a:rPr>
              <a:t>Customer importance</a:t>
            </a:r>
            <a:r>
              <a:rPr lang="en-US" sz="1800" b="0" i="0" dirty="0">
                <a:solidFill>
                  <a:srgbClr val="000000"/>
                </a:solidFill>
                <a:effectLst/>
                <a:latin typeface="MinionPro-Regular"/>
              </a:rPr>
              <a:t>. Most suppliers have ‘A’ rated customers who are deemed to be</a:t>
            </a:r>
          </a:p>
          <a:p>
            <a:r>
              <a:rPr lang="en-US" sz="1800" b="0" i="0" dirty="0">
                <a:solidFill>
                  <a:srgbClr val="000000"/>
                </a:solidFill>
                <a:effectLst/>
                <a:latin typeface="MinionPro-Regular"/>
              </a:rPr>
              <a:t>their most important and who really must be given a delivery service that does not fail.</a:t>
            </a:r>
          </a:p>
          <a:p>
            <a:r>
              <a:rPr lang="en-US" sz="1800" b="0" i="0" dirty="0">
                <a:solidFill>
                  <a:srgbClr val="000000"/>
                </a:solidFill>
                <a:effectLst/>
                <a:latin typeface="MinionPro-Regular"/>
              </a:rPr>
              <a:t>For these customers, service reliability is essential and so certain routes and transport</a:t>
            </a:r>
          </a:p>
          <a:p>
            <a:r>
              <a:rPr lang="en-US" sz="1800" b="0" i="0" dirty="0">
                <a:solidFill>
                  <a:srgbClr val="000000"/>
                </a:solidFill>
                <a:effectLst/>
                <a:latin typeface="MinionPro-Regular"/>
              </a:rPr>
              <a:t>modes will be preferred.</a:t>
            </a:r>
          </a:p>
          <a:p>
            <a:r>
              <a:rPr lang="en-US" sz="1800" b="0" i="0" dirty="0">
                <a:solidFill>
                  <a:srgbClr val="707172"/>
                </a:solidFill>
                <a:effectLst/>
                <a:latin typeface="NewspaperPiBT-Regular-Identity-H"/>
              </a:rPr>
              <a:t>• </a:t>
            </a:r>
            <a:r>
              <a:rPr lang="en-US" sz="1800" b="0" i="1" dirty="0">
                <a:solidFill>
                  <a:srgbClr val="000000"/>
                </a:solidFill>
                <a:effectLst/>
                <a:latin typeface="MinionPro-It"/>
              </a:rPr>
              <a:t>Product knowledge</a:t>
            </a:r>
            <a:r>
              <a:rPr lang="en-US" sz="1800" b="0" i="0" dirty="0">
                <a:solidFill>
                  <a:srgbClr val="000000"/>
                </a:solidFill>
                <a:effectLst/>
                <a:latin typeface="MinionPro-Regular"/>
              </a:rPr>
              <a:t>. Some products or orders may necessitate some knowledge transfer</a:t>
            </a:r>
          </a:p>
          <a:p>
            <a:r>
              <a:rPr lang="en-US" sz="1800" b="0" i="0" dirty="0">
                <a:solidFill>
                  <a:srgbClr val="000000"/>
                </a:solidFill>
                <a:effectLst/>
                <a:latin typeface="MinionPro-Regular"/>
              </a:rPr>
              <a:t>to the customer at the time of delivery. This may relate to the need to assemble the</a:t>
            </a:r>
          </a:p>
          <a:p>
            <a:r>
              <a:rPr lang="en-US" sz="1800" b="0" i="0" dirty="0">
                <a:solidFill>
                  <a:srgbClr val="000000"/>
                </a:solidFill>
                <a:effectLst/>
                <a:latin typeface="MinionPro-Regular"/>
              </a:rPr>
              <a:t>product in some way, or information on how to use the product. It is not likely to be an</a:t>
            </a:r>
          </a:p>
          <a:p>
            <a:r>
              <a:rPr lang="en-US" sz="1800" b="0" i="0" dirty="0">
                <a:solidFill>
                  <a:srgbClr val="000000"/>
                </a:solidFill>
                <a:effectLst/>
                <a:latin typeface="MinionPro-Regular"/>
              </a:rPr>
              <a:t>element that affects many orders, but would be important to both route and modal</a:t>
            </a:r>
          </a:p>
          <a:p>
            <a:r>
              <a:rPr lang="en-US" sz="1800" b="0" i="0" dirty="0">
                <a:solidFill>
                  <a:srgbClr val="000000"/>
                </a:solidFill>
                <a:effectLst/>
                <a:latin typeface="MinionPro-Regular"/>
              </a:rPr>
              <a:t>choice where it does.</a:t>
            </a:r>
            <a:r>
              <a:rPr lang="en-US" dirty="0"/>
              <a:t> </a:t>
            </a:r>
            <a:br>
              <a:rPr lang="en-US" dirty="0"/>
            </a:b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1327097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800" b="0" i="0" dirty="0">
                <a:solidFill>
                  <a:srgbClr val="707172"/>
                </a:solidFill>
                <a:effectLst/>
                <a:latin typeface="NewspaperPiBT-Regular-Identity-H"/>
              </a:rPr>
              <a:t>• </a:t>
            </a:r>
            <a:r>
              <a:rPr lang="en-US" sz="1800" b="0" i="1" dirty="0">
                <a:solidFill>
                  <a:srgbClr val="000000"/>
                </a:solidFill>
                <a:effectLst/>
                <a:latin typeface="MinionPro-It"/>
              </a:rPr>
              <a:t>Supply points</a:t>
            </a:r>
            <a:r>
              <a:rPr lang="en-US" sz="1800" b="0" i="0" dirty="0">
                <a:solidFill>
                  <a:srgbClr val="000000"/>
                </a:solidFill>
                <a:effectLst/>
                <a:latin typeface="MinionPro-Regular"/>
              </a:rPr>
              <a:t>. The location of raw material or component suppliers will clearly impact</a:t>
            </a:r>
          </a:p>
          <a:p>
            <a:r>
              <a:rPr lang="en-US" sz="1800" b="0" i="0" dirty="0">
                <a:solidFill>
                  <a:srgbClr val="000000"/>
                </a:solidFill>
                <a:effectLst/>
                <a:latin typeface="MinionPro-Regular"/>
              </a:rPr>
              <a:t>on route and modal choice. This applies particularly where supply is sourced from</a:t>
            </a:r>
          </a:p>
          <a:p>
            <a:r>
              <a:rPr lang="en-US" sz="1800" b="0" i="0" dirty="0">
                <a:solidFill>
                  <a:srgbClr val="000000"/>
                </a:solidFill>
                <a:effectLst/>
                <a:latin typeface="MinionPro-Regular"/>
              </a:rPr>
              <a:t>abroad. Modal choice issues will be key where a raw material or component is vital to</a:t>
            </a:r>
          </a:p>
          <a:p>
            <a:r>
              <a:rPr lang="en-US" sz="1800" b="0" i="0" dirty="0">
                <a:solidFill>
                  <a:srgbClr val="000000"/>
                </a:solidFill>
                <a:effectLst/>
                <a:latin typeface="MinionPro-Regular"/>
              </a:rPr>
              <a:t>a manufacturing process or where inventory levels are relatively low at the point of</a:t>
            </a:r>
          </a:p>
          <a:p>
            <a:r>
              <a:rPr lang="en-US" sz="1800" b="0" i="0" dirty="0">
                <a:solidFill>
                  <a:srgbClr val="000000"/>
                </a:solidFill>
                <a:effectLst/>
                <a:latin typeface="MinionPro-Regular"/>
              </a:rPr>
              <a:t>production.</a:t>
            </a:r>
          </a:p>
          <a:p>
            <a:r>
              <a:rPr lang="en-US" sz="1800" b="0" i="0" dirty="0">
                <a:solidFill>
                  <a:srgbClr val="707172"/>
                </a:solidFill>
                <a:effectLst/>
                <a:latin typeface="NewspaperPiBT-Regular-Identity-H"/>
              </a:rPr>
              <a:t>• </a:t>
            </a:r>
            <a:r>
              <a:rPr lang="en-US" sz="1800" b="0" i="1" dirty="0">
                <a:solidFill>
                  <a:srgbClr val="000000"/>
                </a:solidFill>
                <a:effectLst/>
                <a:latin typeface="MinionPro-It"/>
              </a:rPr>
              <a:t>Production plants</a:t>
            </a:r>
            <a:r>
              <a:rPr lang="en-US" sz="1800" b="0" i="0" dirty="0">
                <a:solidFill>
                  <a:srgbClr val="000000"/>
                </a:solidFill>
                <a:effectLst/>
                <a:latin typeface="MinionPro-Regular"/>
              </a:rPr>
              <a:t>. The location of manufacturing and production plants will impact</a:t>
            </a:r>
          </a:p>
          <a:p>
            <a:r>
              <a:rPr lang="en-US" sz="1800" b="0" i="0" dirty="0">
                <a:solidFill>
                  <a:srgbClr val="000000"/>
                </a:solidFill>
                <a:effectLst/>
                <a:latin typeface="MinionPro-Regular"/>
              </a:rPr>
              <a:t>on route and modal choice. This applies particularly where supply is sourced from</a:t>
            </a:r>
          </a:p>
          <a:p>
            <a:r>
              <a:rPr lang="en-US" sz="1800" b="0" i="0" dirty="0">
                <a:solidFill>
                  <a:srgbClr val="000000"/>
                </a:solidFill>
                <a:effectLst/>
                <a:latin typeface="MinionPro-Regular"/>
              </a:rPr>
              <a:t>abroad, as shipment delays may be unacceptable.</a:t>
            </a:r>
          </a:p>
          <a:p>
            <a:r>
              <a:rPr lang="en-US" sz="1800" b="0" i="0" dirty="0">
                <a:solidFill>
                  <a:srgbClr val="707172"/>
                </a:solidFill>
                <a:effectLst/>
                <a:latin typeface="NewspaperPiBT-Regular-Identity-H"/>
              </a:rPr>
              <a:t>• </a:t>
            </a:r>
            <a:r>
              <a:rPr lang="en-US" sz="1800" b="0" i="1" dirty="0">
                <a:solidFill>
                  <a:srgbClr val="000000"/>
                </a:solidFill>
                <a:effectLst/>
                <a:latin typeface="MinionPro-It"/>
              </a:rPr>
              <a:t>Warehouses and storage facilities</a:t>
            </a:r>
            <a:r>
              <a:rPr lang="en-US" sz="1800" b="0" i="0" dirty="0">
                <a:solidFill>
                  <a:srgbClr val="000000"/>
                </a:solidFill>
                <a:effectLst/>
                <a:latin typeface="MinionPro-Regular"/>
              </a:rPr>
              <a:t>. Finished goods warehouses are often located adjacent</a:t>
            </a:r>
          </a:p>
          <a:p>
            <a:r>
              <a:rPr lang="en-US" sz="1800" b="0" i="0" dirty="0">
                <a:solidFill>
                  <a:srgbClr val="000000"/>
                </a:solidFill>
                <a:effectLst/>
                <a:latin typeface="MinionPro-Regular"/>
              </a:rPr>
              <a:t>to production points and factories, but they may be some distance away and thus</a:t>
            </a:r>
          </a:p>
          <a:p>
            <a:r>
              <a:rPr lang="en-US" sz="1800" b="0" i="0" dirty="0">
                <a:solidFill>
                  <a:srgbClr val="000000"/>
                </a:solidFill>
                <a:effectLst/>
                <a:latin typeface="MinionPro-Regular"/>
              </a:rPr>
              <a:t>involve regular movement of finished product from factory to warehouse.</a:t>
            </a:r>
          </a:p>
          <a:p>
            <a:r>
              <a:rPr lang="en-US" sz="1800" b="0" i="0" dirty="0">
                <a:solidFill>
                  <a:srgbClr val="707172"/>
                </a:solidFill>
                <a:effectLst/>
                <a:latin typeface="NewspaperPiBT-Regular-Identity-H"/>
              </a:rPr>
              <a:t>• </a:t>
            </a:r>
            <a:r>
              <a:rPr lang="en-US" sz="1800" b="0" i="1" dirty="0">
                <a:solidFill>
                  <a:srgbClr val="000000"/>
                </a:solidFill>
                <a:effectLst/>
                <a:latin typeface="MinionPro-It"/>
              </a:rPr>
              <a:t>Depots</a:t>
            </a:r>
            <a:r>
              <a:rPr lang="en-US" sz="1800" b="0" i="0" dirty="0">
                <a:solidFill>
                  <a:srgbClr val="000000"/>
                </a:solidFill>
                <a:effectLst/>
                <a:latin typeface="MinionPro-Regular"/>
              </a:rPr>
              <a:t>. Inventory and stockholding policy will usually determine where depots are</a:t>
            </a:r>
          </a:p>
          <a:p>
            <a:r>
              <a:rPr lang="en-US" sz="1800" b="0" i="0" dirty="0">
                <a:solidFill>
                  <a:srgbClr val="000000"/>
                </a:solidFill>
                <a:effectLst/>
                <a:latin typeface="MinionPro-Regular"/>
              </a:rPr>
              <a:t>located. The location of depots with respect to their supply points (usually production</a:t>
            </a:r>
          </a:p>
          <a:p>
            <a:r>
              <a:rPr lang="en-US" sz="1800" b="0" i="0" dirty="0">
                <a:solidFill>
                  <a:srgbClr val="000000"/>
                </a:solidFill>
                <a:effectLst/>
                <a:latin typeface="MinionPro-Regular"/>
              </a:rPr>
              <a:t>or warehouse facilities) in terms of distance and geography will have an impact on the</a:t>
            </a:r>
          </a:p>
          <a:p>
            <a:r>
              <a:rPr lang="en-US" sz="1800" b="0" i="0" dirty="0">
                <a:solidFill>
                  <a:srgbClr val="000000"/>
                </a:solidFill>
                <a:effectLst/>
                <a:latin typeface="MinionPro-Regular"/>
              </a:rPr>
              <a:t>choice of transport mode.</a:t>
            </a:r>
          </a:p>
          <a:p>
            <a:r>
              <a:rPr lang="en-US" sz="1800" b="0" i="0" dirty="0">
                <a:solidFill>
                  <a:srgbClr val="707172"/>
                </a:solidFill>
                <a:effectLst/>
                <a:latin typeface="NewspaperPiBT-Regular-Identity-H"/>
              </a:rPr>
              <a:t>• </a:t>
            </a:r>
            <a:r>
              <a:rPr lang="en-US" sz="1800" b="0" i="1" dirty="0">
                <a:solidFill>
                  <a:srgbClr val="000000"/>
                </a:solidFill>
                <a:effectLst/>
                <a:latin typeface="MinionPro-It"/>
              </a:rPr>
              <a:t>Marketing plans and policies</a:t>
            </a:r>
            <a:r>
              <a:rPr lang="en-US" sz="1800" b="0" i="0" dirty="0">
                <a:solidFill>
                  <a:srgbClr val="000000"/>
                </a:solidFill>
                <a:effectLst/>
                <a:latin typeface="MinionPro-Regular"/>
              </a:rPr>
              <a:t>. These may affect transport choice because some plans</a:t>
            </a:r>
          </a:p>
          <a:p>
            <a:r>
              <a:rPr lang="en-US" sz="1800" b="0" i="0" dirty="0">
                <a:solidFill>
                  <a:srgbClr val="000000"/>
                </a:solidFill>
                <a:effectLst/>
                <a:latin typeface="MinionPro-Regular"/>
              </a:rPr>
              <a:t>and policies call for a very fast response time to customer orders, so, depending</a:t>
            </a:r>
          </a:p>
          <a:p>
            <a:r>
              <a:rPr lang="en-US" sz="1800" b="0" i="0" dirty="0">
                <a:solidFill>
                  <a:srgbClr val="000000"/>
                </a:solidFill>
                <a:effectLst/>
                <a:latin typeface="MinionPro-Regular"/>
              </a:rPr>
              <a:t>on depot location, a fast method of transport is essential. A good example is where</a:t>
            </a:r>
          </a:p>
          <a:p>
            <a:r>
              <a:rPr lang="en-US" sz="1800" b="0" i="0" dirty="0">
                <a:solidFill>
                  <a:srgbClr val="000000"/>
                </a:solidFill>
                <a:effectLst/>
                <a:latin typeface="MinionPro-Regular"/>
              </a:rPr>
              <a:t>new products are marketed or where there is a promotion of a particular product.</a:t>
            </a:r>
          </a:p>
          <a:p>
            <a:r>
              <a:rPr lang="en-US" sz="1800" b="0" i="0" dirty="0">
                <a:solidFill>
                  <a:srgbClr val="000000"/>
                </a:solidFill>
                <a:effectLst/>
                <a:latin typeface="MinionPro-Regular"/>
              </a:rPr>
              <a:t>Fast transport may often be required to support any marketing-related surges in</a:t>
            </a:r>
          </a:p>
          <a:p>
            <a:r>
              <a:rPr lang="en-US" sz="1800" b="0" i="0" dirty="0">
                <a:solidFill>
                  <a:srgbClr val="000000"/>
                </a:solidFill>
                <a:effectLst/>
                <a:latin typeface="MinionPro-Regular"/>
              </a:rPr>
              <a:t>demand.</a:t>
            </a:r>
          </a:p>
          <a:p>
            <a:r>
              <a:rPr lang="en-US" sz="1800" b="0" i="0" dirty="0">
                <a:solidFill>
                  <a:srgbClr val="707172"/>
                </a:solidFill>
                <a:effectLst/>
                <a:latin typeface="NewspaperPiBT-Regular-Identity-H"/>
              </a:rPr>
              <a:t>• </a:t>
            </a:r>
            <a:r>
              <a:rPr lang="en-US" sz="1800" b="0" i="1" dirty="0">
                <a:solidFill>
                  <a:srgbClr val="000000"/>
                </a:solidFill>
                <a:effectLst/>
                <a:latin typeface="MinionPro-It"/>
              </a:rPr>
              <a:t>Supply philosophy</a:t>
            </a:r>
            <a:r>
              <a:rPr lang="en-US" sz="1800" b="0" i="0" dirty="0">
                <a:solidFill>
                  <a:srgbClr val="000000"/>
                </a:solidFill>
                <a:effectLst/>
                <a:latin typeface="MinionPro-Regular"/>
              </a:rPr>
              <a:t>. The use of just-in-time and other supply policies that are based</a:t>
            </a:r>
          </a:p>
          <a:p>
            <a:r>
              <a:rPr lang="en-US" sz="1800" b="0" i="0" dirty="0">
                <a:solidFill>
                  <a:srgbClr val="000000"/>
                </a:solidFill>
                <a:effectLst/>
                <a:latin typeface="MinionPro-Regular"/>
              </a:rPr>
              <a:t>on minimum stockholding levels will have an impact on transport modal choice as</a:t>
            </a:r>
          </a:p>
          <a:p>
            <a:r>
              <a:rPr lang="en-US" sz="1800" b="0" i="0" dirty="0">
                <a:solidFill>
                  <a:srgbClr val="000000"/>
                </a:solidFill>
                <a:effectLst/>
                <a:latin typeface="MinionPro-Regular"/>
              </a:rPr>
              <a:t>delivery reliability is key for these approaches in order to avoid costly stockouts.</a:t>
            </a:r>
          </a:p>
          <a:p>
            <a:r>
              <a:rPr lang="en-US" sz="1800" b="0" i="0" dirty="0">
                <a:solidFill>
                  <a:srgbClr val="707172"/>
                </a:solidFill>
                <a:effectLst/>
                <a:latin typeface="NewspaperPiBT-Regular-Identity-H"/>
              </a:rPr>
              <a:t>• </a:t>
            </a:r>
            <a:r>
              <a:rPr lang="en-US" sz="1800" b="0" i="1" dirty="0">
                <a:solidFill>
                  <a:srgbClr val="000000"/>
                </a:solidFill>
                <a:effectLst/>
                <a:latin typeface="MinionPro-It"/>
              </a:rPr>
              <a:t>Existing delivery system</a:t>
            </a:r>
            <a:r>
              <a:rPr lang="en-US" sz="1800" b="0" i="0" dirty="0">
                <a:solidFill>
                  <a:srgbClr val="000000"/>
                </a:solidFill>
                <a:effectLst/>
                <a:latin typeface="MinionPro-Regular"/>
              </a:rPr>
              <a:t>. There may be elements of the existing delivery operation that</a:t>
            </a:r>
          </a:p>
          <a:p>
            <a:r>
              <a:rPr lang="en-US" sz="1800" b="0" i="0" dirty="0">
                <a:solidFill>
                  <a:srgbClr val="000000"/>
                </a:solidFill>
                <a:effectLst/>
                <a:latin typeface="MinionPro-Regular"/>
              </a:rPr>
              <a:t>need to be retained. This often applies where there are sunk costs in a transport fleet,</a:t>
            </a:r>
          </a:p>
          <a:p>
            <a:r>
              <a:rPr lang="en-US" sz="1800" b="0" i="0" dirty="0">
                <a:solidFill>
                  <a:srgbClr val="000000"/>
                </a:solidFill>
                <a:effectLst/>
                <a:latin typeface="MinionPro-Regular"/>
              </a:rPr>
              <a:t>which means that it is a cost imperative to keep all or some of the vehicles.</a:t>
            </a:r>
            <a:r>
              <a:rPr lang="en-US" sz="2800" dirty="0"/>
              <a:t> </a:t>
            </a:r>
            <a:br>
              <a:rPr lang="en-US" sz="2800" dirty="0"/>
            </a:b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2281371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1346761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800" b="0" i="0" dirty="0">
                <a:solidFill>
                  <a:srgbClr val="000000"/>
                </a:solidFill>
                <a:effectLst/>
                <a:latin typeface="MinionPro-Regular"/>
              </a:rPr>
              <a:t>The use of air freight as an alternative transport mode has grown rapidly in recent years. Major developments in the areas of integrated unit loads, improved handling systems and additional cargo space, together with the proliferation of scheduled cargo flights, have increased the</a:t>
            </a:r>
          </a:p>
          <a:p>
            <a:r>
              <a:rPr lang="en-US" sz="1800" b="0" i="0" dirty="0">
                <a:solidFill>
                  <a:srgbClr val="000000"/>
                </a:solidFill>
                <a:effectLst/>
                <a:latin typeface="MinionPro-Regular"/>
              </a:rPr>
              <a:t>competitiveness and service capability of air freight (see Chapter 25). The major attributes of air freight are as follows:</a:t>
            </a:r>
          </a:p>
          <a:p>
            <a:r>
              <a:rPr lang="en-US" sz="1800" b="0" i="0" dirty="0">
                <a:solidFill>
                  <a:srgbClr val="707172"/>
                </a:solidFill>
                <a:effectLst/>
                <a:latin typeface="NewspaperPiBT-Regular-Identity-H"/>
              </a:rPr>
              <a:t>• </a:t>
            </a:r>
            <a:r>
              <a:rPr lang="en-US" sz="1800" b="0" i="0" dirty="0">
                <a:solidFill>
                  <a:srgbClr val="000000"/>
                </a:solidFill>
                <a:effectLst/>
                <a:latin typeface="MinionPro-Regular"/>
              </a:rPr>
              <a:t>Air freight compares very well with other transport modes in terms of speed over longer</a:t>
            </a:r>
          </a:p>
          <a:p>
            <a:r>
              <a:rPr lang="en-US" sz="1800" b="0" i="0" dirty="0">
                <a:solidFill>
                  <a:srgbClr val="000000"/>
                </a:solidFill>
                <a:effectLst/>
                <a:latin typeface="MinionPro-Regular"/>
              </a:rPr>
              <a:t>international movements. This is because it has very rapid airport-to-airport transit</a:t>
            </a:r>
          </a:p>
          <a:p>
            <a:r>
              <a:rPr lang="en-US" sz="1800" b="0" i="0" dirty="0">
                <a:solidFill>
                  <a:srgbClr val="000000"/>
                </a:solidFill>
                <a:effectLst/>
                <a:latin typeface="MinionPro-Regular"/>
              </a:rPr>
              <a:t>times over these longer distances.</a:t>
            </a:r>
          </a:p>
          <a:p>
            <a:r>
              <a:rPr lang="en-US" sz="1800" b="0" i="0" dirty="0">
                <a:solidFill>
                  <a:srgbClr val="707172"/>
                </a:solidFill>
                <a:effectLst/>
                <a:latin typeface="NewspaperPiBT-Regular-Identity-H"/>
              </a:rPr>
              <a:t>• </a:t>
            </a:r>
            <a:r>
              <a:rPr lang="en-US" sz="1800" b="0" i="0" dirty="0">
                <a:solidFill>
                  <a:srgbClr val="000000"/>
                </a:solidFill>
                <a:effectLst/>
                <a:latin typeface="MinionPro-Regular"/>
              </a:rPr>
              <a:t>Although air freight is very quick from airport to airport, there can be occasions when</a:t>
            </a:r>
          </a:p>
          <a:p>
            <a:r>
              <a:rPr lang="en-US" sz="1800" b="0" i="0" dirty="0">
                <a:solidFill>
                  <a:srgbClr val="000000"/>
                </a:solidFill>
                <a:effectLst/>
                <a:latin typeface="MinionPro-Regular"/>
              </a:rPr>
              <a:t>this speed factor is diminished because time can be lost due to airport congestion and</a:t>
            </a:r>
          </a:p>
          <a:p>
            <a:r>
              <a:rPr lang="en-US" sz="1800" b="0" i="0" dirty="0">
                <a:solidFill>
                  <a:srgbClr val="000000"/>
                </a:solidFill>
                <a:effectLst/>
                <a:latin typeface="MinionPro-Regular"/>
              </a:rPr>
              <a:t>handling, paperwork and customs delays.</a:t>
            </a:r>
          </a:p>
          <a:p>
            <a:r>
              <a:rPr lang="en-US" sz="1800" b="0" i="0" dirty="0">
                <a:solidFill>
                  <a:srgbClr val="707172"/>
                </a:solidFill>
                <a:effectLst/>
                <a:latin typeface="NewspaperPiBT-Regular-Identity-H"/>
              </a:rPr>
              <a:t>• </a:t>
            </a:r>
            <a:r>
              <a:rPr lang="en-US" sz="1800" b="0" i="0" dirty="0">
                <a:solidFill>
                  <a:srgbClr val="000000"/>
                </a:solidFill>
                <a:effectLst/>
                <a:latin typeface="MinionPro-Regular"/>
              </a:rPr>
              <a:t>One particular advantage of air freight is known as ‘lead-time economy’. The ability to</a:t>
            </a:r>
          </a:p>
          <a:p>
            <a:r>
              <a:rPr lang="en-US" sz="1800" b="0" i="0" dirty="0">
                <a:solidFill>
                  <a:srgbClr val="000000"/>
                </a:solidFill>
                <a:effectLst/>
                <a:latin typeface="MinionPro-Regular"/>
              </a:rPr>
              <a:t>move goods very quickly over long distances means that it is unnecessary to hold</a:t>
            </a:r>
          </a:p>
          <a:p>
            <a:r>
              <a:rPr lang="en-US" sz="1800" b="0" i="0" dirty="0">
                <a:solidFill>
                  <a:srgbClr val="000000"/>
                </a:solidFill>
                <a:effectLst/>
                <a:latin typeface="MinionPro-Regular"/>
              </a:rPr>
              <a:t>stocks of these items in the countries in question (spare parts, </a:t>
            </a:r>
            <a:r>
              <a:rPr lang="en-US" sz="1800" b="0" i="0" dirty="0" err="1">
                <a:solidFill>
                  <a:srgbClr val="000000"/>
                </a:solidFill>
                <a:effectLst/>
                <a:latin typeface="MinionPro-Regular"/>
              </a:rPr>
              <a:t>etc</a:t>
            </a:r>
            <a:r>
              <a:rPr lang="en-US" sz="1800" b="0" i="0" dirty="0">
                <a:solidFill>
                  <a:srgbClr val="000000"/>
                </a:solidFill>
                <a:effectLst/>
                <a:latin typeface="MinionPro-Regular"/>
              </a:rPr>
              <a:t>). The short lead time</a:t>
            </a:r>
          </a:p>
          <a:p>
            <a:r>
              <a:rPr lang="en-US" sz="1800" b="0" i="0" dirty="0">
                <a:solidFill>
                  <a:srgbClr val="000000"/>
                </a:solidFill>
                <a:effectLst/>
                <a:latin typeface="MinionPro-Regular"/>
              </a:rPr>
              <a:t>required between the ordering and receiving of goods, and the resultant saving in</a:t>
            </a:r>
          </a:p>
          <a:p>
            <a:r>
              <a:rPr lang="en-US" sz="1800" b="0" i="0" dirty="0">
                <a:solidFill>
                  <a:srgbClr val="000000"/>
                </a:solidFill>
                <a:effectLst/>
                <a:latin typeface="MinionPro-Regular"/>
              </a:rPr>
              <a:t>inventory holding costs give this benefit its name of ‘lead-time economy’.</a:t>
            </a:r>
          </a:p>
          <a:p>
            <a:r>
              <a:rPr lang="en-US" sz="1800" b="0" i="0" dirty="0">
                <a:solidFill>
                  <a:srgbClr val="707172"/>
                </a:solidFill>
                <a:effectLst/>
                <a:latin typeface="NewspaperPiBT-Regular-Identity-H"/>
              </a:rPr>
              <a:t>• </a:t>
            </a:r>
            <a:r>
              <a:rPr lang="en-US" sz="1800" b="0" i="0" dirty="0">
                <a:solidFill>
                  <a:srgbClr val="000000"/>
                </a:solidFill>
                <a:effectLst/>
                <a:latin typeface="MinionPro-Regular"/>
              </a:rPr>
              <a:t>The air freighting of products allows for a great deal of market flexibility, because</a:t>
            </a:r>
          </a:p>
          <a:p>
            <a:r>
              <a:rPr lang="en-US" sz="1800" b="0" i="0" dirty="0">
                <a:solidFill>
                  <a:srgbClr val="000000"/>
                </a:solidFill>
                <a:effectLst/>
                <a:latin typeface="MinionPro-Regular"/>
              </a:rPr>
              <a:t>any number of countries and markets can be reached very quickly and easily. This is</a:t>
            </a:r>
          </a:p>
          <a:p>
            <a:r>
              <a:rPr lang="en-US" sz="1800" b="0" i="0" dirty="0">
                <a:solidFill>
                  <a:srgbClr val="000000"/>
                </a:solidFill>
                <a:effectLst/>
                <a:latin typeface="MinionPro-Regular"/>
              </a:rPr>
              <a:t>particularly advantageous for a company that wishes either to test a product in a given</a:t>
            </a:r>
          </a:p>
          <a:p>
            <a:r>
              <a:rPr lang="en-US" sz="1800" b="0" i="0" dirty="0">
                <a:solidFill>
                  <a:srgbClr val="000000"/>
                </a:solidFill>
                <a:effectLst/>
                <a:latin typeface="MinionPro-Regular"/>
              </a:rPr>
              <a:t>area or to launch a new product. The flexibility of air freight means that a company</a:t>
            </a:r>
          </a:p>
          <a:p>
            <a:r>
              <a:rPr lang="en-US" sz="1800" b="0" i="0" dirty="0">
                <a:solidFill>
                  <a:srgbClr val="000000"/>
                </a:solidFill>
                <a:effectLst/>
                <a:latin typeface="MinionPro-Regular"/>
              </a:rPr>
              <a:t>need not necessarily set up extensive stockholding networks in these areas.</a:t>
            </a:r>
          </a:p>
          <a:p>
            <a:r>
              <a:rPr lang="en-US" sz="1800" b="0" i="0" dirty="0">
                <a:solidFill>
                  <a:srgbClr val="707172"/>
                </a:solidFill>
                <a:effectLst/>
                <a:latin typeface="NewspaperPiBT-Regular-Identity-H"/>
              </a:rPr>
              <a:t>• </a:t>
            </a:r>
            <a:r>
              <a:rPr lang="en-US" sz="1800" b="0" i="0" dirty="0">
                <a:solidFill>
                  <a:srgbClr val="000000"/>
                </a:solidFill>
                <a:effectLst/>
                <a:latin typeface="MinionPro-Regular"/>
              </a:rPr>
              <a:t>The movement of goods by air freight can result in a marked reduction in packaging requirements. As a general rule, the air freight mode is not one that experiences</a:t>
            </a:r>
          </a:p>
          <a:p>
            <a:r>
              <a:rPr lang="en-US" sz="1800" b="0" i="0" dirty="0">
                <a:solidFill>
                  <a:srgbClr val="000000"/>
                </a:solidFill>
                <a:effectLst/>
                <a:latin typeface="MinionPro-Regular"/>
              </a:rPr>
              <a:t>severe physical conditions, and so its consignments are not prone to damage and</a:t>
            </a:r>
          </a:p>
          <a:p>
            <a:r>
              <a:rPr lang="en-US" sz="1800" b="0" i="0" dirty="0">
                <a:solidFill>
                  <a:srgbClr val="000000"/>
                </a:solidFill>
                <a:effectLst/>
                <a:latin typeface="MinionPro-Regular"/>
              </a:rPr>
              <a:t>breakages.</a:t>
            </a:r>
          </a:p>
          <a:p>
            <a:r>
              <a:rPr lang="en-US" sz="1800" b="0" i="0" dirty="0">
                <a:solidFill>
                  <a:srgbClr val="707172"/>
                </a:solidFill>
                <a:effectLst/>
                <a:latin typeface="NewspaperPiBT-Regular-Identity-H"/>
              </a:rPr>
              <a:t>• </a:t>
            </a:r>
            <a:r>
              <a:rPr lang="en-US" sz="1800" b="0" i="0" dirty="0">
                <a:solidFill>
                  <a:srgbClr val="000000"/>
                </a:solidFill>
                <a:effectLst/>
                <a:latin typeface="MinionPro-Regular"/>
              </a:rPr>
              <a:t>Air freight transport is very advantageous for certain ranges of goods, compared to</a:t>
            </a:r>
          </a:p>
          <a:p>
            <a:r>
              <a:rPr lang="en-US" sz="1800" b="0" i="0" dirty="0">
                <a:solidFill>
                  <a:srgbClr val="000000"/>
                </a:solidFill>
                <a:effectLst/>
                <a:latin typeface="MinionPro-Regular"/>
              </a:rPr>
              <a:t>many of the alternative modes. This includes those commodities with high value to</a:t>
            </a:r>
          </a:p>
          <a:p>
            <a:r>
              <a:rPr lang="en-US" sz="1800" b="0" i="0" dirty="0">
                <a:solidFill>
                  <a:srgbClr val="000000"/>
                </a:solidFill>
                <a:effectLst/>
                <a:latin typeface="MinionPro-Regular"/>
              </a:rPr>
              <a:t>weight ratios (a lot of money is tied up, therefore an expensive freight on-cost is</a:t>
            </a:r>
          </a:p>
          <a:p>
            <a:r>
              <a:rPr lang="en-US" sz="1800" b="0" i="0" dirty="0">
                <a:solidFill>
                  <a:srgbClr val="000000"/>
                </a:solidFill>
                <a:effectLst/>
                <a:latin typeface="MinionPro-Regular"/>
              </a:rPr>
              <a:t>not significant), perishables (where speed is vital), fashion goods (which tend both</a:t>
            </a:r>
            <a:r>
              <a:rPr lang="en-US" dirty="0"/>
              <a:t> </a:t>
            </a:r>
            <a:r>
              <a:rPr lang="en-US" sz="1800" b="0" i="0" dirty="0">
                <a:solidFill>
                  <a:srgbClr val="000000"/>
                </a:solidFill>
                <a:effectLst/>
                <a:latin typeface="MinionPro-Regular"/>
              </a:rPr>
              <a:t>to be expensive and to have a short ‘shelf life’), emergency supplies (speed again is vital) and finally spare parts (the lack of which may be holding up the operation of a multimillion-pound project).</a:t>
            </a:r>
          </a:p>
          <a:p>
            <a:r>
              <a:rPr lang="en-US" sz="1800" b="0" i="0" dirty="0">
                <a:solidFill>
                  <a:srgbClr val="707172"/>
                </a:solidFill>
                <a:effectLst/>
                <a:latin typeface="NewspaperPiBT-Regular-Identity-H"/>
              </a:rPr>
              <a:t>• </a:t>
            </a:r>
            <a:r>
              <a:rPr lang="en-US" sz="1800" b="0" i="0" dirty="0">
                <a:solidFill>
                  <a:srgbClr val="000000"/>
                </a:solidFill>
                <a:effectLst/>
                <a:latin typeface="MinionPro-Regular"/>
              </a:rPr>
              <a:t>For the vast majority of products, air freight is a very expensive form of transport.</a:t>
            </a:r>
          </a:p>
          <a:p>
            <a:r>
              <a:rPr lang="en-US" sz="1800" b="0" i="0" dirty="0">
                <a:solidFill>
                  <a:srgbClr val="000000"/>
                </a:solidFill>
                <a:effectLst/>
                <a:latin typeface="MinionPro-Regular"/>
              </a:rPr>
              <a:t>This is by far its greatest disadvantage. In some instances, and for some products,</a:t>
            </a:r>
          </a:p>
          <a:p>
            <a:r>
              <a:rPr lang="en-US" sz="1800" b="0" i="0" dirty="0">
                <a:solidFill>
                  <a:srgbClr val="000000"/>
                </a:solidFill>
                <a:effectLst/>
                <a:latin typeface="MinionPro-Regular"/>
              </a:rPr>
              <a:t>cost is of very little consequence, and it is for these types of goods that air freight tends</a:t>
            </a:r>
          </a:p>
          <a:p>
            <a:r>
              <a:rPr lang="en-US" sz="1800" b="0" i="0" dirty="0">
                <a:solidFill>
                  <a:srgbClr val="000000"/>
                </a:solidFill>
                <a:effectLst/>
                <a:latin typeface="MinionPro-Regular"/>
              </a:rPr>
              <a:t>to be used.</a:t>
            </a:r>
          </a:p>
          <a:p>
            <a:r>
              <a:rPr lang="en-US" sz="1800" b="0" i="0" dirty="0">
                <a:solidFill>
                  <a:srgbClr val="707172"/>
                </a:solidFill>
                <a:effectLst/>
                <a:latin typeface="NewspaperPiBT-Regular-Identity-H"/>
              </a:rPr>
              <a:t>• </a:t>
            </a:r>
            <a:r>
              <a:rPr lang="en-US" sz="1800" b="0" i="0" dirty="0">
                <a:solidFill>
                  <a:srgbClr val="000000"/>
                </a:solidFill>
                <a:effectLst/>
                <a:latin typeface="MinionPro-Regular"/>
              </a:rPr>
              <a:t>Air freight has suffered to a certain extent due to security concerns. This is one reason</a:t>
            </a:r>
          </a:p>
          <a:p>
            <a:r>
              <a:rPr lang="en-US" sz="1800" b="0" i="0" dirty="0">
                <a:solidFill>
                  <a:srgbClr val="000000"/>
                </a:solidFill>
                <a:effectLst/>
                <a:latin typeface="MinionPro-Regular"/>
              </a:rPr>
              <a:t>for the increasing trend towards all-freighter aircraft, rather than freight being carried</a:t>
            </a:r>
          </a:p>
          <a:p>
            <a:r>
              <a:rPr lang="en-US" sz="1800" b="0" i="0" dirty="0">
                <a:solidFill>
                  <a:srgbClr val="000000"/>
                </a:solidFill>
                <a:effectLst/>
                <a:latin typeface="MinionPro-Regular"/>
              </a:rPr>
              <a:t>in the belly hold of passenger aircraft (which has generally been the predominant</a:t>
            </a:r>
          </a:p>
          <a:p>
            <a:r>
              <a:rPr lang="en-US" sz="1800" b="0" i="0" dirty="0">
                <a:solidFill>
                  <a:srgbClr val="000000"/>
                </a:solidFill>
                <a:effectLst/>
                <a:latin typeface="MinionPro-Regular"/>
              </a:rPr>
              <a:t>means of air freight).</a:t>
            </a:r>
            <a:r>
              <a:rPr lang="en-US" dirty="0"/>
              <a:t> </a:t>
            </a:r>
            <a:br>
              <a:rPr lang="en-US" dirty="0"/>
            </a:br>
            <a:br>
              <a:rPr lang="en-US" dirty="0"/>
            </a:b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1855504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800" b="0" i="0" dirty="0">
                <a:solidFill>
                  <a:srgbClr val="000000"/>
                </a:solidFill>
                <a:effectLst/>
                <a:latin typeface="MinionPro-Regular"/>
              </a:rPr>
              <a:t>There have been many recent developments in rail freight systems, especially the development of intermodal containerized systems using ISO containers as the basic unit load and the introduction of the swap-body concept of transferable road–rail units. These are described in Chapter 26. More conventional rail freight systems have the major benefit of being a relatively cheap form of transport. This is particularly true for bulky and heavy consignments that require movement over medium to long distances and where speed is not vital. The principal disadvantages of conventional rail freight are as follows:</a:t>
            </a:r>
          </a:p>
          <a:p>
            <a:r>
              <a:rPr lang="en-US" sz="1800" b="0" i="0" dirty="0">
                <a:solidFill>
                  <a:srgbClr val="707172"/>
                </a:solidFill>
                <a:effectLst/>
                <a:latin typeface="NewspaperPiBT-Regular-Identity-H"/>
              </a:rPr>
              <a:t>• </a:t>
            </a:r>
            <a:r>
              <a:rPr lang="en-US" sz="1800" b="0" i="0" dirty="0">
                <a:solidFill>
                  <a:srgbClr val="000000"/>
                </a:solidFill>
                <a:effectLst/>
                <a:latin typeface="MinionPro-Regular"/>
              </a:rPr>
              <a:t>Rail wagons are prone to some very severe shocks as they are shunted around goods</a:t>
            </a:r>
          </a:p>
          <a:p>
            <a:r>
              <a:rPr lang="en-US" sz="1800" b="0" i="0" dirty="0">
                <a:solidFill>
                  <a:srgbClr val="000000"/>
                </a:solidFill>
                <a:effectLst/>
                <a:latin typeface="MinionPro-Regular"/>
              </a:rPr>
              <a:t>yards. Shunting shocks can cause damage to products. To overcome this, costly packaging needs to be used.</a:t>
            </a:r>
          </a:p>
          <a:p>
            <a:r>
              <a:rPr lang="en-US" sz="1800" b="0" i="0" dirty="0">
                <a:solidFill>
                  <a:srgbClr val="707172"/>
                </a:solidFill>
                <a:effectLst/>
                <a:latin typeface="NewspaperPiBT-Regular-Identity-H"/>
              </a:rPr>
              <a:t>• </a:t>
            </a:r>
            <a:r>
              <a:rPr lang="en-US" sz="1800" b="0" i="0" dirty="0">
                <a:solidFill>
                  <a:srgbClr val="000000"/>
                </a:solidFill>
                <a:effectLst/>
                <a:latin typeface="MinionPro-Regular"/>
              </a:rPr>
              <a:t>There is a need to double-handle many loads because the first and last leg of a ‘through’</a:t>
            </a:r>
          </a:p>
          <a:p>
            <a:r>
              <a:rPr lang="en-US" sz="1800" b="0" i="0" dirty="0">
                <a:solidFill>
                  <a:srgbClr val="000000"/>
                </a:solidFill>
                <a:effectLst/>
                <a:latin typeface="MinionPro-Regular"/>
              </a:rPr>
              <a:t>journey often needs to be by road transport.</a:t>
            </a:r>
          </a:p>
          <a:p>
            <a:r>
              <a:rPr lang="en-US" sz="1800" b="0" i="0" dirty="0">
                <a:solidFill>
                  <a:srgbClr val="707172"/>
                </a:solidFill>
                <a:effectLst/>
                <a:latin typeface="NewspaperPiBT-Regular-Identity-H"/>
              </a:rPr>
              <a:t>• </a:t>
            </a:r>
            <a:r>
              <a:rPr lang="en-US" sz="1800" b="0" i="0" dirty="0">
                <a:solidFill>
                  <a:srgbClr val="000000"/>
                </a:solidFill>
                <a:effectLst/>
                <a:latin typeface="MinionPro-Regular"/>
              </a:rPr>
              <a:t>There are a limited number of railheads available at factories and depots, making direct</a:t>
            </a:r>
          </a:p>
          <a:p>
            <a:r>
              <a:rPr lang="en-US" sz="1800" b="0" i="0" dirty="0">
                <a:solidFill>
                  <a:srgbClr val="000000"/>
                </a:solidFill>
                <a:effectLst/>
                <a:latin typeface="MinionPro-Regular"/>
              </a:rPr>
              <a:t>origin-to-destination journeys very rare. Few companies now have railway sidings on</a:t>
            </a:r>
          </a:p>
          <a:p>
            <a:r>
              <a:rPr lang="en-US" sz="1800" b="0" i="0" dirty="0">
                <a:solidFill>
                  <a:srgbClr val="000000"/>
                </a:solidFill>
                <a:effectLst/>
                <a:latin typeface="MinionPro-Regular"/>
              </a:rPr>
              <a:t>their premises due to their high cost of upkeep and operation.</a:t>
            </a:r>
          </a:p>
          <a:p>
            <a:r>
              <a:rPr lang="en-US" sz="1800" b="0" i="0" dirty="0">
                <a:solidFill>
                  <a:srgbClr val="707172"/>
                </a:solidFill>
                <a:effectLst/>
                <a:latin typeface="NewspaperPiBT-Regular-Identity-H"/>
              </a:rPr>
              <a:t>• </a:t>
            </a:r>
            <a:r>
              <a:rPr lang="en-US" sz="1800" b="0" i="0" dirty="0">
                <a:solidFill>
                  <a:srgbClr val="000000"/>
                </a:solidFill>
                <a:effectLst/>
                <a:latin typeface="MinionPro-Regular"/>
              </a:rPr>
              <a:t>In general, rail transport is a very slow means of carriage – particularly when the</a:t>
            </a:r>
          </a:p>
          <a:p>
            <a:r>
              <a:rPr lang="en-US" sz="1800" b="0" i="0" dirty="0">
                <a:solidFill>
                  <a:srgbClr val="000000"/>
                </a:solidFill>
                <a:effectLst/>
                <a:latin typeface="MinionPro-Regular"/>
              </a:rPr>
              <a:t>whole journey is taken into account. Many freight trains have to fit their schedules</a:t>
            </a:r>
          </a:p>
          <a:p>
            <a:r>
              <a:rPr lang="en-US" sz="1800" b="0" i="0" dirty="0">
                <a:solidFill>
                  <a:srgbClr val="000000"/>
                </a:solidFill>
                <a:effectLst/>
                <a:latin typeface="MinionPro-Regular"/>
              </a:rPr>
              <a:t>around passenger trains, which take priority. This can cause significant time delays to</a:t>
            </a:r>
          </a:p>
          <a:p>
            <a:r>
              <a:rPr lang="en-US" sz="1800" b="0" i="0" dirty="0">
                <a:solidFill>
                  <a:srgbClr val="000000"/>
                </a:solidFill>
                <a:effectLst/>
                <a:latin typeface="MinionPro-Regular"/>
              </a:rPr>
              <a:t>the rail freight.</a:t>
            </a:r>
            <a:r>
              <a:rPr lang="en-US" dirty="0"/>
              <a:t> </a:t>
            </a:r>
            <a:br>
              <a:rPr lang="en-US" dirty="0"/>
            </a:br>
            <a:r>
              <a:rPr lang="en-US" sz="1800" b="0" i="0" dirty="0">
                <a:solidFill>
                  <a:srgbClr val="707172"/>
                </a:solidFill>
                <a:effectLst/>
                <a:latin typeface="NewspaperPiBT-Regular-Identity-H"/>
              </a:rPr>
              <a:t>• </a:t>
            </a:r>
            <a:r>
              <a:rPr lang="en-US" sz="1800" b="0" i="0" dirty="0">
                <a:solidFill>
                  <a:srgbClr val="000000"/>
                </a:solidFill>
                <a:effectLst/>
                <a:latin typeface="MinionPro-Regular"/>
              </a:rPr>
              <a:t>Rail freight transport can be very unreliable. Batches of wagons may arrive at irregular</a:t>
            </a:r>
          </a:p>
          <a:p>
            <a:r>
              <a:rPr lang="en-US" sz="1800" b="0" i="0" dirty="0">
                <a:solidFill>
                  <a:srgbClr val="000000"/>
                </a:solidFill>
                <a:effectLst/>
                <a:latin typeface="MinionPro-Regular"/>
              </a:rPr>
              <a:t>intervals. This can cause further delays for international traffic if a complete shipment</a:t>
            </a:r>
          </a:p>
          <a:p>
            <a:r>
              <a:rPr lang="en-US" sz="1800" b="0" i="0" dirty="0">
                <a:solidFill>
                  <a:srgbClr val="000000"/>
                </a:solidFill>
                <a:effectLst/>
                <a:latin typeface="MinionPro-Regular"/>
              </a:rPr>
              <a:t>is on a single customs document.</a:t>
            </a:r>
          </a:p>
          <a:p>
            <a:r>
              <a:rPr lang="en-US" sz="1800" b="0" i="0" dirty="0">
                <a:solidFill>
                  <a:srgbClr val="707172"/>
                </a:solidFill>
                <a:effectLst/>
                <a:latin typeface="NewspaperPiBT-Regular-Identity-H"/>
              </a:rPr>
              <a:t>• </a:t>
            </a:r>
            <a:r>
              <a:rPr lang="en-US" sz="1800" b="0" i="0" dirty="0">
                <a:solidFill>
                  <a:srgbClr val="000000"/>
                </a:solidFill>
                <a:effectLst/>
                <a:latin typeface="MinionPro-Regular"/>
              </a:rPr>
              <a:t>For international movements, there are significant compatibility issues (especially</a:t>
            </a:r>
          </a:p>
          <a:p>
            <a:r>
              <a:rPr lang="en-US" sz="1800" b="0" i="0" dirty="0">
                <a:solidFill>
                  <a:srgbClr val="000000"/>
                </a:solidFill>
                <a:effectLst/>
                <a:latin typeface="MinionPro-Regular"/>
              </a:rPr>
              <a:t>across Europe). These include variations in track gauge sizes, bridge heights and (lack</a:t>
            </a:r>
          </a:p>
          <a:p>
            <a:r>
              <a:rPr lang="en-US" sz="1800" b="0" i="0" dirty="0">
                <a:solidFill>
                  <a:srgbClr val="000000"/>
                </a:solidFill>
                <a:effectLst/>
                <a:latin typeface="MinionPro-Regular"/>
              </a:rPr>
              <a:t>of) electrification.</a:t>
            </a:r>
            <a:r>
              <a:rPr lang="en-US" dirty="0"/>
              <a:t> </a:t>
            </a:r>
            <a:br>
              <a:rPr lang="en-US" dirty="0"/>
            </a:b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584427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800" b="0" i="0" dirty="0">
                <a:solidFill>
                  <a:srgbClr val="000000"/>
                </a:solidFill>
                <a:effectLst/>
                <a:latin typeface="MinionPro-Regular"/>
              </a:rPr>
              <a:t>As already indicated, road freight transport is the most important mode for national movements within most individual countries. In the context of international distribution, road freight transport is also important, even where there are fairly significant geographic constraints such as sea crossings. In the UK for example, road freight is viable via the use of roll-on roll-off (RORO) ferry services and the Channel Tunnel route. These allow for the through transport of goods from factory or warehouse direct to customers’ premises abroad.</a:t>
            </a:r>
            <a:r>
              <a:rPr lang="en-US" dirty="0"/>
              <a:t> </a:t>
            </a:r>
            <a:br>
              <a:rPr lang="en-US" dirty="0"/>
            </a:br>
            <a:r>
              <a:rPr lang="en-US" sz="1800" b="0" i="0" dirty="0">
                <a:solidFill>
                  <a:srgbClr val="000000"/>
                </a:solidFill>
                <a:effectLst/>
                <a:latin typeface="MinionPro-Regular"/>
              </a:rPr>
              <a:t>Compared with the other forms of international freight transport, the major advantages and disadvantages of road freight transport services are as follows:</a:t>
            </a:r>
          </a:p>
          <a:p>
            <a:r>
              <a:rPr lang="en-US" sz="1800" b="0" i="0" dirty="0">
                <a:solidFill>
                  <a:srgbClr val="707172"/>
                </a:solidFill>
                <a:effectLst/>
                <a:latin typeface="NewspaperPiBT-Regular-Identity-H"/>
              </a:rPr>
              <a:t>• </a:t>
            </a:r>
            <a:r>
              <a:rPr lang="en-US" sz="1800" b="0" i="0" dirty="0">
                <a:solidFill>
                  <a:srgbClr val="000000"/>
                </a:solidFill>
                <a:effectLst/>
                <a:latin typeface="MinionPro-Regular"/>
              </a:rPr>
              <a:t>They can provide a very quick service (ferry and tunnel schedules can be carefully</a:t>
            </a:r>
          </a:p>
          <a:p>
            <a:r>
              <a:rPr lang="en-US" sz="1800" b="0" i="0" dirty="0">
                <a:solidFill>
                  <a:srgbClr val="000000"/>
                </a:solidFill>
                <a:effectLst/>
                <a:latin typeface="MinionPro-Regular"/>
              </a:rPr>
              <a:t>timed into route plans if they are a necessary part of the journey).</a:t>
            </a:r>
          </a:p>
          <a:p>
            <a:r>
              <a:rPr lang="en-US" sz="1800" b="0" i="0" dirty="0">
                <a:solidFill>
                  <a:srgbClr val="707172"/>
                </a:solidFill>
                <a:effectLst/>
                <a:latin typeface="NewspaperPiBT-Regular-Identity-H"/>
              </a:rPr>
              <a:t>• </a:t>
            </a:r>
            <a:r>
              <a:rPr lang="en-US" sz="1800" b="0" i="0" dirty="0">
                <a:solidFill>
                  <a:srgbClr val="000000"/>
                </a:solidFill>
                <a:effectLst/>
                <a:latin typeface="MinionPro-Regular"/>
              </a:rPr>
              <a:t>For complete unit loads with single origin and destination points, they can be very</a:t>
            </a:r>
          </a:p>
          <a:p>
            <a:r>
              <a:rPr lang="en-US" sz="1800" b="0" i="0" dirty="0">
                <a:solidFill>
                  <a:srgbClr val="000000"/>
                </a:solidFill>
                <a:effectLst/>
                <a:latin typeface="MinionPro-Regular"/>
              </a:rPr>
              <a:t>competitive from the cost viewpoint.</a:t>
            </a:r>
          </a:p>
          <a:p>
            <a:r>
              <a:rPr lang="en-US" sz="1800" b="0" i="0" dirty="0">
                <a:solidFill>
                  <a:srgbClr val="707172"/>
                </a:solidFill>
                <a:effectLst/>
                <a:latin typeface="NewspaperPiBT-Regular-Identity-H"/>
              </a:rPr>
              <a:t>• </a:t>
            </a:r>
            <a:r>
              <a:rPr lang="en-US" sz="1800" b="0" i="0" dirty="0">
                <a:solidFill>
                  <a:srgbClr val="000000"/>
                </a:solidFill>
                <a:effectLst/>
                <a:latin typeface="MinionPro-Regular"/>
              </a:rPr>
              <a:t>There is a greatly reduced need to double-handle and trans-ship goods and packages,</a:t>
            </a:r>
          </a:p>
          <a:p>
            <a:r>
              <a:rPr lang="en-US" sz="1800" b="0" i="0" dirty="0">
                <a:solidFill>
                  <a:srgbClr val="000000"/>
                </a:solidFill>
                <a:effectLst/>
                <a:latin typeface="MinionPro-Regular"/>
              </a:rPr>
              <a:t>and for direct, full-load deliveries this is completely eliminated. This saves time and</a:t>
            </a:r>
          </a:p>
          <a:p>
            <a:r>
              <a:rPr lang="en-US" sz="1800" b="0" i="0" dirty="0">
                <a:solidFill>
                  <a:srgbClr val="000000"/>
                </a:solidFill>
                <a:effectLst/>
                <a:latin typeface="MinionPro-Regular"/>
              </a:rPr>
              <a:t>minimizes the likelihood of damage.</a:t>
            </a:r>
          </a:p>
          <a:p>
            <a:r>
              <a:rPr lang="en-US" sz="1800" b="0" i="0" dirty="0">
                <a:solidFill>
                  <a:srgbClr val="707172"/>
                </a:solidFill>
                <a:effectLst/>
                <a:latin typeface="NewspaperPiBT-Regular-Identity-H"/>
              </a:rPr>
              <a:t>• </a:t>
            </a:r>
            <a:r>
              <a:rPr lang="en-US" sz="1800" b="0" i="0" dirty="0">
                <a:solidFill>
                  <a:srgbClr val="000000"/>
                </a:solidFill>
                <a:effectLst/>
                <a:latin typeface="MinionPro-Regular"/>
              </a:rPr>
              <a:t>Packaging cost can be kept to a minimum because loads are less susceptible to the</a:t>
            </a:r>
          </a:p>
          <a:p>
            <a:r>
              <a:rPr lang="en-US" sz="1800" b="0" i="0" dirty="0">
                <a:solidFill>
                  <a:srgbClr val="000000"/>
                </a:solidFill>
                <a:effectLst/>
                <a:latin typeface="MinionPro-Regular"/>
              </a:rPr>
              <a:t>extreme transit ‘shocks’ that other modes can cause.</a:t>
            </a:r>
          </a:p>
          <a:p>
            <a:r>
              <a:rPr lang="en-US" sz="1800" b="0" i="0" dirty="0">
                <a:solidFill>
                  <a:srgbClr val="707172"/>
                </a:solidFill>
                <a:effectLst/>
                <a:latin typeface="NewspaperPiBT-Regular-Identity-H"/>
              </a:rPr>
              <a:t>• </a:t>
            </a:r>
            <a:r>
              <a:rPr lang="en-US" sz="1800" b="0" i="0" dirty="0">
                <a:solidFill>
                  <a:srgbClr val="000000"/>
                </a:solidFill>
                <a:effectLst/>
                <a:latin typeface="MinionPro-Regular"/>
              </a:rPr>
              <a:t>The system can provide regular, scheduled services due to the flexibility of road-vehicle</a:t>
            </a:r>
          </a:p>
          <a:p>
            <a:r>
              <a:rPr lang="en-US" sz="1800" b="0" i="0" dirty="0">
                <a:solidFill>
                  <a:srgbClr val="000000"/>
                </a:solidFill>
                <a:effectLst/>
                <a:latin typeface="MinionPro-Regular"/>
              </a:rPr>
              <a:t>scheduling.</a:t>
            </a:r>
          </a:p>
          <a:p>
            <a:r>
              <a:rPr lang="en-US" sz="1800" b="0" i="0" dirty="0">
                <a:solidFill>
                  <a:srgbClr val="707172"/>
                </a:solidFill>
                <a:effectLst/>
                <a:latin typeface="NewspaperPiBT-Regular-Identity-H"/>
              </a:rPr>
              <a:t>• </a:t>
            </a:r>
            <a:r>
              <a:rPr lang="en-US" sz="1800" b="0" i="0" dirty="0">
                <a:solidFill>
                  <a:srgbClr val="000000"/>
                </a:solidFill>
                <a:effectLst/>
                <a:latin typeface="MinionPro-Regular"/>
              </a:rPr>
              <a:t>Road freight transport can lose its speed advantage when used for less than lorry-sized</a:t>
            </a:r>
          </a:p>
          <a:p>
            <a:r>
              <a:rPr lang="en-US" sz="1800" b="0" i="0" dirty="0">
                <a:solidFill>
                  <a:srgbClr val="000000"/>
                </a:solidFill>
                <a:effectLst/>
                <a:latin typeface="MinionPro-Regular"/>
              </a:rPr>
              <a:t>loads. These entail groupage and so involve double-handling (at both ends of the</a:t>
            </a:r>
          </a:p>
          <a:p>
            <a:r>
              <a:rPr lang="en-US" sz="1800" b="0" i="0" dirty="0">
                <a:solidFill>
                  <a:srgbClr val="000000"/>
                </a:solidFill>
                <a:effectLst/>
                <a:latin typeface="MinionPro-Regular"/>
              </a:rPr>
              <a:t>journey), additional packaging and time delay.</a:t>
            </a:r>
            <a:r>
              <a:rPr lang="en-US" dirty="0"/>
              <a:t> </a:t>
            </a:r>
            <a:br>
              <a:rPr lang="en-US" dirty="0"/>
            </a:b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2266257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800" b="0" i="0" dirty="0">
                <a:solidFill>
                  <a:srgbClr val="000000"/>
                </a:solidFill>
                <a:effectLst/>
                <a:latin typeface="MinionPro-Regular"/>
              </a:rPr>
              <a:t>Of the main alternative types of sea-freight, both the conventional load and the unit load are relevant. The unit load (container) is considered later. For conventional sea-freight, the main points to note are:</a:t>
            </a:r>
          </a:p>
          <a:p>
            <a:r>
              <a:rPr lang="en-US" sz="1800" b="0" i="0" dirty="0">
                <a:solidFill>
                  <a:srgbClr val="707172"/>
                </a:solidFill>
                <a:effectLst/>
                <a:latin typeface="NewspaperPiBT-Regular-Identity-H"/>
              </a:rPr>
              <a:t>• </a:t>
            </a:r>
            <a:r>
              <a:rPr lang="en-US" sz="1800" b="0" i="1" dirty="0">
                <a:solidFill>
                  <a:srgbClr val="000000"/>
                </a:solidFill>
                <a:effectLst/>
                <a:latin typeface="MinionPro-It"/>
              </a:rPr>
              <a:t>Cost economies</a:t>
            </a:r>
            <a:r>
              <a:rPr lang="en-US" sz="1800" b="0" i="0" dirty="0">
                <a:solidFill>
                  <a:srgbClr val="000000"/>
                </a:solidFill>
                <a:effectLst/>
                <a:latin typeface="MinionPro-Regular"/>
              </a:rPr>
              <a:t>. For some products, the most economic means of carriage remains that</a:t>
            </a:r>
          </a:p>
          <a:p>
            <a:r>
              <a:rPr lang="en-US" sz="1800" b="0" i="0" dirty="0">
                <a:solidFill>
                  <a:srgbClr val="000000"/>
                </a:solidFill>
                <a:effectLst/>
                <a:latin typeface="MinionPro-Regular"/>
              </a:rPr>
              <a:t>of conventional sea-freight. This particularly applies to bulk goods and to large packaged consignments that are going long distances. Where speed of service is completely</a:t>
            </a:r>
          </a:p>
          <a:p>
            <a:r>
              <a:rPr lang="en-US" sz="1800" b="0" i="0" dirty="0">
                <a:solidFill>
                  <a:srgbClr val="000000"/>
                </a:solidFill>
                <a:effectLst/>
                <a:latin typeface="MinionPro-Regular"/>
              </a:rPr>
              <a:t>unimportant, then the cheapness of sea-freight makes it very competitive.</a:t>
            </a:r>
          </a:p>
          <a:p>
            <a:r>
              <a:rPr lang="en-US" sz="1800" b="0" i="0" dirty="0">
                <a:solidFill>
                  <a:srgbClr val="707172"/>
                </a:solidFill>
                <a:effectLst/>
                <a:latin typeface="NewspaperPiBT-Regular-Identity-H"/>
              </a:rPr>
              <a:t>• </a:t>
            </a:r>
            <a:r>
              <a:rPr lang="en-US" sz="1800" b="0" i="1" dirty="0">
                <a:solidFill>
                  <a:srgbClr val="000000"/>
                </a:solidFill>
                <a:effectLst/>
                <a:latin typeface="MinionPro-It"/>
              </a:rPr>
              <a:t>Availability</a:t>
            </a:r>
            <a:r>
              <a:rPr lang="en-US" sz="1800" b="0" i="0" dirty="0">
                <a:solidFill>
                  <a:srgbClr val="000000"/>
                </a:solidFill>
                <a:effectLst/>
                <a:latin typeface="MinionPro-Regular"/>
              </a:rPr>
              <a:t>. Services are widely available, and most types of cargo can be accommodated.</a:t>
            </a:r>
          </a:p>
          <a:p>
            <a:r>
              <a:rPr lang="en-US" sz="1800" b="0" i="0" dirty="0">
                <a:solidFill>
                  <a:srgbClr val="707172"/>
                </a:solidFill>
                <a:effectLst/>
                <a:latin typeface="NewspaperPiBT-Regular-Identity-H"/>
              </a:rPr>
              <a:t>• </a:t>
            </a:r>
            <a:r>
              <a:rPr lang="en-US" sz="1800" b="0" i="1" dirty="0">
                <a:solidFill>
                  <a:srgbClr val="000000"/>
                </a:solidFill>
                <a:effectLst/>
                <a:latin typeface="MinionPro-It"/>
              </a:rPr>
              <a:t>Speed</a:t>
            </a:r>
            <a:r>
              <a:rPr lang="en-US" sz="1800" b="0" i="0" dirty="0">
                <a:solidFill>
                  <a:srgbClr val="000000"/>
                </a:solidFill>
                <a:effectLst/>
                <a:latin typeface="MinionPro-Regular"/>
              </a:rPr>
              <a:t>. Sea-freight tends to be very slow for several reasons. These include the fact that the</a:t>
            </a:r>
          </a:p>
          <a:p>
            <a:r>
              <a:rPr lang="en-US" sz="1800" b="0" i="0" dirty="0">
                <a:solidFill>
                  <a:srgbClr val="000000"/>
                </a:solidFill>
                <a:effectLst/>
                <a:latin typeface="MinionPro-Regular"/>
              </a:rPr>
              <a:t>turnaround time in port is still quite slow, as is the actual voyage time.</a:t>
            </a:r>
          </a:p>
          <a:p>
            <a:r>
              <a:rPr lang="en-US" sz="1800" b="0" i="0" dirty="0">
                <a:solidFill>
                  <a:srgbClr val="707172"/>
                </a:solidFill>
                <a:effectLst/>
                <a:latin typeface="NewspaperPiBT-Regular-Identity-H"/>
              </a:rPr>
              <a:t>• </a:t>
            </a:r>
            <a:r>
              <a:rPr lang="en-US" sz="1800" b="0" i="1" dirty="0">
                <a:solidFill>
                  <a:srgbClr val="000000"/>
                </a:solidFill>
                <a:effectLst/>
                <a:latin typeface="MinionPro-It"/>
              </a:rPr>
              <a:t>Need for double-handling</a:t>
            </a:r>
            <a:r>
              <a:rPr lang="en-US" sz="1800" b="0" i="0" dirty="0">
                <a:solidFill>
                  <a:srgbClr val="000000"/>
                </a:solidFill>
                <a:effectLst/>
                <a:latin typeface="MinionPro-Regular"/>
              </a:rPr>
              <a:t>. Conventional sea-freight is disadvantaged by the slow handling</a:t>
            </a:r>
          </a:p>
          <a:p>
            <a:r>
              <a:rPr lang="en-US" sz="1800" b="0" i="0" dirty="0">
                <a:solidFill>
                  <a:srgbClr val="000000"/>
                </a:solidFill>
                <a:effectLst/>
                <a:latin typeface="MinionPro-Regular"/>
              </a:rPr>
              <a:t>methods still used. This is especially true when compared with the more competitive</a:t>
            </a:r>
          </a:p>
          <a:p>
            <a:r>
              <a:rPr lang="en-US" sz="1800" b="0" i="0" dirty="0">
                <a:solidFill>
                  <a:srgbClr val="000000"/>
                </a:solidFill>
                <a:effectLst/>
                <a:latin typeface="MinionPro-Regular"/>
              </a:rPr>
              <a:t>‘through transport’ systems with which sea-freight must compete. The problem is</a:t>
            </a:r>
          </a:p>
          <a:p>
            <a:r>
              <a:rPr lang="en-US" sz="1800" b="0" i="0" dirty="0">
                <a:solidFill>
                  <a:srgbClr val="000000"/>
                </a:solidFill>
                <a:effectLst/>
                <a:latin typeface="MinionPro-Regular"/>
              </a:rPr>
              <a:t>particularly apparent on some of the short sea routes.</a:t>
            </a:r>
          </a:p>
          <a:p>
            <a:r>
              <a:rPr lang="en-US" sz="1800" b="0" i="0" dirty="0">
                <a:solidFill>
                  <a:srgbClr val="707172"/>
                </a:solidFill>
                <a:effectLst/>
                <a:latin typeface="NewspaperPiBT-Regular-Identity-H"/>
              </a:rPr>
              <a:t>• </a:t>
            </a:r>
            <a:r>
              <a:rPr lang="en-US" sz="1800" b="0" i="1" dirty="0">
                <a:solidFill>
                  <a:srgbClr val="000000"/>
                </a:solidFill>
                <a:effectLst/>
                <a:latin typeface="MinionPro-It"/>
              </a:rPr>
              <a:t>Delay problems</a:t>
            </a:r>
            <a:r>
              <a:rPr lang="en-US" sz="1800" b="0" i="0" dirty="0">
                <a:solidFill>
                  <a:srgbClr val="000000"/>
                </a:solidFill>
                <a:effectLst/>
                <a:latin typeface="MinionPro-Regular"/>
              </a:rPr>
              <a:t>. There are three major delay factors that can lead to bad and irregular</a:t>
            </a:r>
          </a:p>
          <a:p>
            <a:r>
              <a:rPr lang="en-US" sz="1800" b="0" i="0" dirty="0">
                <a:solidFill>
                  <a:srgbClr val="000000"/>
                </a:solidFill>
                <a:effectLst/>
                <a:latin typeface="MinionPro-Regular"/>
              </a:rPr>
              <a:t>services, as well as helping to slow up the transport time itself. These are over and</a:t>
            </a:r>
          </a:p>
          <a:p>
            <a:r>
              <a:rPr lang="en-US" sz="1800" b="0" i="0" dirty="0">
                <a:solidFill>
                  <a:srgbClr val="000000"/>
                </a:solidFill>
                <a:effectLst/>
                <a:latin typeface="MinionPro-Regular"/>
              </a:rPr>
              <a:t>above the journey time. They are pre-shipment delays, delays at the discharge port and</a:t>
            </a:r>
          </a:p>
          <a:p>
            <a:r>
              <a:rPr lang="en-US" sz="1800" b="0" i="0" dirty="0">
                <a:solidFill>
                  <a:srgbClr val="000000"/>
                </a:solidFill>
                <a:effectLst/>
                <a:latin typeface="MinionPro-Regular"/>
              </a:rPr>
              <a:t>unexpected delays due to bad weather, missed tides, etc.</a:t>
            </a:r>
          </a:p>
          <a:p>
            <a:r>
              <a:rPr lang="en-US" sz="1800" b="0" i="0" dirty="0">
                <a:solidFill>
                  <a:srgbClr val="707172"/>
                </a:solidFill>
                <a:effectLst/>
                <a:latin typeface="NewspaperPiBT-Regular-Identity-H"/>
              </a:rPr>
              <a:t>• </a:t>
            </a:r>
            <a:r>
              <a:rPr lang="en-US" sz="1800" b="0" i="1" dirty="0">
                <a:solidFill>
                  <a:srgbClr val="000000"/>
                </a:solidFill>
                <a:effectLst/>
                <a:latin typeface="MinionPro-It"/>
              </a:rPr>
              <a:t>Damage</a:t>
            </a:r>
            <a:r>
              <a:rPr lang="en-US" sz="1800" b="0" i="0" dirty="0">
                <a:solidFill>
                  <a:srgbClr val="000000"/>
                </a:solidFill>
                <a:effectLst/>
                <a:latin typeface="MinionPro-Regular"/>
              </a:rPr>
              <a:t>. The need to double-handle cargo on conventional ships tends to make this</a:t>
            </a:r>
          </a:p>
          <a:p>
            <a:r>
              <a:rPr lang="en-US" sz="1800" b="0" i="0" dirty="0">
                <a:solidFill>
                  <a:srgbClr val="000000"/>
                </a:solidFill>
                <a:effectLst/>
                <a:latin typeface="MinionPro-Regular"/>
              </a:rPr>
              <a:t>mode more prone to damage for both products and packaging.</a:t>
            </a:r>
            <a:r>
              <a:rPr lang="en-US" dirty="0"/>
              <a:t> </a:t>
            </a:r>
            <a:br>
              <a:rPr lang="en-US" dirty="0"/>
            </a:b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3155319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3191925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F79EA-5885-DB77-64D5-D73201152E7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7BDECCA-F62B-C650-0C05-7F6E4A5661D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429D5A1-02B2-EF3A-F82D-F26122E95A9E}"/>
              </a:ext>
            </a:extLst>
          </p:cNvPr>
          <p:cNvSpPr>
            <a:spLocks noGrp="1"/>
          </p:cNvSpPr>
          <p:nvPr>
            <p:ph type="body" idx="1"/>
          </p:nvPr>
        </p:nvSpPr>
        <p:spPr/>
        <p:txBody>
          <a:bodyPr/>
          <a:lstStyle/>
          <a:p>
            <a:pPr algn="l"/>
            <a:r>
              <a:rPr lang="cs-CZ" dirty="0" err="1"/>
              <a:t>Economic</a:t>
            </a:r>
            <a:r>
              <a:rPr lang="cs-CZ" dirty="0"/>
              <a:t> </a:t>
            </a:r>
            <a:r>
              <a:rPr lang="cs-CZ" dirty="0" err="1"/>
              <a:t>order</a:t>
            </a:r>
            <a:r>
              <a:rPr lang="cs-CZ" dirty="0"/>
              <a:t> </a:t>
            </a:r>
            <a:r>
              <a:rPr lang="cs-CZ" dirty="0" err="1"/>
              <a:t>quantity</a:t>
            </a:r>
            <a:r>
              <a:rPr lang="cs-CZ" dirty="0"/>
              <a:t> model</a:t>
            </a:r>
          </a:p>
          <a:p>
            <a:pPr algn="l"/>
            <a:r>
              <a:rPr lang="cs-CZ" dirty="0"/>
              <a:t>Model přechodného neuspokojení poptávky</a:t>
            </a:r>
          </a:p>
          <a:p>
            <a:pPr algn="l"/>
            <a:r>
              <a:rPr lang="cs-CZ" dirty="0"/>
              <a:t>Produkční model</a:t>
            </a:r>
          </a:p>
        </p:txBody>
      </p:sp>
      <p:sp>
        <p:nvSpPr>
          <p:cNvPr id="4" name="Zástupný symbol pro číslo snímku 3">
            <a:extLst>
              <a:ext uri="{FF2B5EF4-FFF2-40B4-BE49-F238E27FC236}">
                <a16:creationId xmlns:a16="http://schemas.microsoft.com/office/drawing/2014/main" id="{5D6DA6A8-5448-12FB-8F45-9C9AE0041282}"/>
              </a:ext>
            </a:extLst>
          </p:cNvPr>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263758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F79EA-5885-DB77-64D5-D73201152E7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7BDECCA-F62B-C650-0C05-7F6E4A5661D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429D5A1-02B2-EF3A-F82D-F26122E95A9E}"/>
              </a:ext>
            </a:extLst>
          </p:cNvPr>
          <p:cNvSpPr>
            <a:spLocks noGrp="1"/>
          </p:cNvSpPr>
          <p:nvPr>
            <p:ph type="body" idx="1"/>
          </p:nvPr>
        </p:nvSpPr>
        <p:spPr/>
        <p:txBody>
          <a:bodyPr/>
          <a:lstStyle/>
          <a:p>
            <a:pPr algn="l"/>
            <a:endParaRPr lang="cs-CZ" dirty="0"/>
          </a:p>
        </p:txBody>
      </p:sp>
      <p:sp>
        <p:nvSpPr>
          <p:cNvPr id="4" name="Zástupný symbol pro číslo snímku 3">
            <a:extLst>
              <a:ext uri="{FF2B5EF4-FFF2-40B4-BE49-F238E27FC236}">
                <a16:creationId xmlns:a16="http://schemas.microsoft.com/office/drawing/2014/main" id="{5D6DA6A8-5448-12FB-8F45-9C9AE0041282}"/>
              </a:ext>
            </a:extLst>
          </p:cNvPr>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647699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3910051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F79EA-5885-DB77-64D5-D73201152E7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7BDECCA-F62B-C650-0C05-7F6E4A5661D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429D5A1-02B2-EF3A-F82D-F26122E95A9E}"/>
              </a:ext>
            </a:extLst>
          </p:cNvPr>
          <p:cNvSpPr>
            <a:spLocks noGrp="1"/>
          </p:cNvSpPr>
          <p:nvPr>
            <p:ph type="body" idx="1"/>
          </p:nvPr>
        </p:nvSpPr>
        <p:spPr/>
        <p:txBody>
          <a:bodyPr/>
          <a:lstStyle/>
          <a:p>
            <a:pPr algn="l"/>
            <a:endParaRPr lang="cs-CZ" dirty="0"/>
          </a:p>
        </p:txBody>
      </p:sp>
      <p:sp>
        <p:nvSpPr>
          <p:cNvPr id="4" name="Zástupný symbol pro číslo snímku 3">
            <a:extLst>
              <a:ext uri="{FF2B5EF4-FFF2-40B4-BE49-F238E27FC236}">
                <a16:creationId xmlns:a16="http://schemas.microsoft.com/office/drawing/2014/main" id="{5D6DA6A8-5448-12FB-8F45-9C9AE0041282}"/>
              </a:ext>
            </a:extLst>
          </p:cNvPr>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757978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3001229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112628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1952675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118AA-187E-B30A-85D4-720571BAA60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2DCA516-053D-2975-ED6D-BF222FA3E4F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CE39E3B-79EE-2792-C3C4-A4388675375C}"/>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D3914079-EF37-2BC6-D7AA-8376CC655F58}"/>
              </a:ext>
            </a:extLst>
          </p:cNvPr>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1889947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118AA-187E-B30A-85D4-720571BAA60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2DCA516-053D-2975-ED6D-BF222FA3E4F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CE39E3B-79EE-2792-C3C4-A4388675375C}"/>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D3914079-EF37-2BC6-D7AA-8376CC655F58}"/>
              </a:ext>
            </a:extLst>
          </p:cNvPr>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1151221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118AA-187E-B30A-85D4-720571BAA60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2DCA516-053D-2975-ED6D-BF222FA3E4F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CE39E3B-79EE-2792-C3C4-A4388675375C}"/>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D3914079-EF37-2BC6-D7AA-8376CC655F58}"/>
              </a:ext>
            </a:extLst>
          </p:cNvPr>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3999219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118AA-187E-B30A-85D4-720571BAA60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2DCA516-053D-2975-ED6D-BF222FA3E4F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CE39E3B-79EE-2792-C3C4-A4388675375C}"/>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D3914079-EF37-2BC6-D7AA-8376CC655F58}"/>
              </a:ext>
            </a:extLst>
          </p:cNvPr>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5101265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118AA-187E-B30A-85D4-720571BAA60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2DCA516-053D-2975-ED6D-BF222FA3E4F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CE39E3B-79EE-2792-C3C4-A4388675375C}"/>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D3914079-EF37-2BC6-D7AA-8376CC655F58}"/>
              </a:ext>
            </a:extLst>
          </p:cNvPr>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3795164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118AA-187E-B30A-85D4-720571BAA60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2DCA516-053D-2975-ED6D-BF222FA3E4F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CE39E3B-79EE-2792-C3C4-A4388675375C}"/>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D3914079-EF37-2BC6-D7AA-8376CC655F58}"/>
              </a:ext>
            </a:extLst>
          </p:cNvPr>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4035295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3283689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2096889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1100346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3766137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334731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3597539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0" i="0" dirty="0">
                <a:solidFill>
                  <a:srgbClr val="ECECEC"/>
                </a:solidFill>
                <a:effectLst/>
                <a:latin typeface="Söhne"/>
              </a:rPr>
              <a:t>Encompassing the many operational factors that may need to be considered are those that are external to direct distribution-related factors. These are particularly relevant when contemplating the international context of modal choice, because from country to country these factors can vary significantly. They include: • The basic infrastructure in the country. In particular, the transport infrastructure is likely to be important. For example, opportunities to use rail will be significantly affected by the rail network that exists within a country. Many countries have limited track availability, while others may have mainline track but an insufficient number of railheads, or railheads in inappropriate locations for industrial or commercial use. • Trade barriers. These might include, for example, customs duty, import tariffs or quota payments. These can have a big impact on the overall cost of a product, and this may affect the decision concerning the most appropriate mode of transport for cost reasons. • Export controls and </a:t>
            </a:r>
            <a:r>
              <a:rPr lang="en-US" b="0" i="0" dirty="0" err="1">
                <a:solidFill>
                  <a:srgbClr val="ECECEC"/>
                </a:solidFill>
                <a:effectLst/>
                <a:latin typeface="Söhne"/>
              </a:rPr>
              <a:t>licences</a:t>
            </a:r>
            <a:r>
              <a:rPr lang="en-US" b="0" i="0" dirty="0">
                <a:solidFill>
                  <a:srgbClr val="ECECEC"/>
                </a:solidFill>
                <a:effectLst/>
                <a:latin typeface="Söhne"/>
              </a:rPr>
              <a:t>. With these, there may be implications for the quantity of product that can be shipped in given periods of time. • Law and taxation. Clearly, legal requirements in both a general and a specific context are likely to differ from one country to another. There is, for example, some very different road transport and environmental legislation that can affect the use of vehicles in terms of size restrictions, load restrictions and time restrictions. • Financial institutions and services, and economic conditions. Elements such as exchange rate stability and inflation, for example, can influence modal choice. Where financial changes occur at a dramatic rate in a country then speed of delivery may be important. • Communications systems. These can have an impact, for example, on the supporting processes and paperwork of freight movements. Delays can be more likely with some modes of transport. For example, sea-freight can have particularly lengthy and onerous procedures. Culture. Differing cultural aspects may influence how trade and commerce are undertaken. For example, the choice of transport mode may rest on ownership rather than cost-effectiveness. • Climate. Extremes of weather, temperature and humidity can have a major impact on some products. Thus, modes of transport must be selected carefully to ensure that prevailing climatic conditions do not badly affect freight while it is in transit. Suitable protection must be guaranteed. This list can be a long one, and the relevant inclusions will vary according to the country under consideration.</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2840492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Logistika</a:t>
            </a:r>
          </a:p>
        </p:txBody>
      </p:sp>
      <p:sp>
        <p:nvSpPr>
          <p:cNvPr id="3" name="Podnadpis 2"/>
          <p:cNvSpPr>
            <a:spLocks noGrp="1"/>
          </p:cNvSpPr>
          <p:nvPr>
            <p:ph type="subTitle" idx="4294967295"/>
          </p:nvPr>
        </p:nvSpPr>
        <p:spPr>
          <a:xfrm>
            <a:off x="1704173" y="3003798"/>
            <a:ext cx="3888432" cy="720080"/>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Přeprava</a:t>
            </a:r>
          </a:p>
        </p:txBody>
      </p:sp>
      <p:sp>
        <p:nvSpPr>
          <p:cNvPr id="9" name="Podnadpis 2"/>
          <p:cNvSpPr txBox="1">
            <a:spLocks/>
          </p:cNvSpPr>
          <p:nvPr/>
        </p:nvSpPr>
        <p:spPr>
          <a:xfrm>
            <a:off x="6084168" y="3723878"/>
            <a:ext cx="2888103"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100" b="1" dirty="0">
                <a:solidFill>
                  <a:srgbClr val="307871"/>
                </a:solidFill>
                <a:latin typeface="Times New Roman" panose="02020603050405020304" pitchFamily="18" charset="0"/>
                <a:cs typeface="Times New Roman" panose="02020603050405020304" pitchFamily="18" charset="0"/>
              </a:rPr>
              <a:t>Ing. et Ing. Michal Halaška, Ph.D.</a:t>
            </a:r>
          </a:p>
          <a:p>
            <a:pPr algn="r"/>
            <a:r>
              <a:rPr lang="cs-CZ" altLang="cs-CZ" sz="1100" dirty="0">
                <a:solidFill>
                  <a:srgbClr val="307871"/>
                </a:solidFill>
                <a:latin typeface="Times New Roman" panose="02020603050405020304" pitchFamily="18" charset="0"/>
                <a:cs typeface="Times New Roman" panose="02020603050405020304" pitchFamily="18" charset="0"/>
              </a:rPr>
              <a:t>Katedra podnikové ekonomiky a managementu</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Faktory ovlivňující výběr přepravy – operativní - externí</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10</a:t>
            </a:fld>
            <a:r>
              <a:rPr lang="cs-CZ" sz="1100" dirty="0">
                <a:solidFill>
                  <a:srgbClr val="307871"/>
                </a:solidFill>
                <a:latin typeface="Enriqueta" panose="02000000000000000000" pitchFamily="2" charset="0"/>
              </a:rPr>
              <a:t>/30</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přeprava</a:t>
            </a:r>
            <a:endParaRPr lang="cs-CZ" sz="1400" dirty="0">
              <a:solidFill>
                <a:srgbClr val="307871"/>
              </a:solidFill>
              <a:latin typeface="Enriqueta" panose="02000000000000000000" pitchFamily="2" charset="0"/>
            </a:endParaRPr>
          </a:p>
        </p:txBody>
      </p:sp>
      <p:sp>
        <p:nvSpPr>
          <p:cNvPr id="7" name="Zástupný symbol pro obsah 2">
            <a:extLst>
              <a:ext uri="{FF2B5EF4-FFF2-40B4-BE49-F238E27FC236}">
                <a16:creationId xmlns:a16="http://schemas.microsoft.com/office/drawing/2014/main" id="{31740129-D511-6F6F-2CC4-6D20B1FF567C}"/>
              </a:ext>
            </a:extLst>
          </p:cNvPr>
          <p:cNvSpPr txBox="1">
            <a:spLocks/>
          </p:cNvSpPr>
          <p:nvPr/>
        </p:nvSpPr>
        <p:spPr>
          <a:xfrm>
            <a:off x="186363" y="728346"/>
            <a:ext cx="7481981"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solidFill>
                  <a:srgbClr val="002060"/>
                </a:solidFill>
                <a:latin typeface="Times New Roman" panose="02020603050405020304" pitchFamily="18" charset="0"/>
                <a:cs typeface="Times New Roman" panose="02020603050405020304" pitchFamily="18" charset="0"/>
              </a:rPr>
              <a:t>Základní infrastruktura v zemi (dopravní infrastruktura)</a:t>
            </a:r>
          </a:p>
          <a:p>
            <a:r>
              <a:rPr lang="cs-CZ" sz="1800" dirty="0">
                <a:solidFill>
                  <a:srgbClr val="002060"/>
                </a:solidFill>
                <a:latin typeface="Times New Roman" panose="02020603050405020304" pitchFamily="18" charset="0"/>
                <a:cs typeface="Times New Roman" panose="02020603050405020304" pitchFamily="18" charset="0"/>
              </a:rPr>
              <a:t>Překážky obchodu (cla, dovozní tarify, kvóty)</a:t>
            </a:r>
          </a:p>
          <a:p>
            <a:r>
              <a:rPr lang="cs-CZ" sz="1800" dirty="0">
                <a:solidFill>
                  <a:srgbClr val="002060"/>
                </a:solidFill>
                <a:latin typeface="Times New Roman" panose="02020603050405020304" pitchFamily="18" charset="0"/>
                <a:cs typeface="Times New Roman" panose="02020603050405020304" pitchFamily="18" charset="0"/>
              </a:rPr>
              <a:t>Kontroly vývozu a licence (množství vývozu v daném období)</a:t>
            </a:r>
          </a:p>
          <a:p>
            <a:r>
              <a:rPr lang="cs-CZ" sz="1800" dirty="0">
                <a:solidFill>
                  <a:srgbClr val="002060"/>
                </a:solidFill>
                <a:latin typeface="Times New Roman" panose="02020603050405020304" pitchFamily="18" charset="0"/>
                <a:cs typeface="Times New Roman" panose="02020603050405020304" pitchFamily="18" charset="0"/>
              </a:rPr>
              <a:t>Právo a daně (silniční doprava a životní prostředí – velikost vozidla, velikost nákladu, časové restrikce)</a:t>
            </a:r>
          </a:p>
          <a:p>
            <a:r>
              <a:rPr lang="cs-CZ" sz="1800" dirty="0">
                <a:solidFill>
                  <a:srgbClr val="002060"/>
                </a:solidFill>
                <a:latin typeface="Times New Roman" panose="02020603050405020304" pitchFamily="18" charset="0"/>
                <a:cs typeface="Times New Roman" panose="02020603050405020304" pitchFamily="18" charset="0"/>
              </a:rPr>
              <a:t>Finanční instituce, služby a ekonomické podmínky (stabilita měnného kurzu, inflace)</a:t>
            </a:r>
          </a:p>
          <a:p>
            <a:r>
              <a:rPr lang="cs-CZ" sz="1800" dirty="0">
                <a:solidFill>
                  <a:srgbClr val="002060"/>
                </a:solidFill>
                <a:latin typeface="Times New Roman" panose="02020603050405020304" pitchFamily="18" charset="0"/>
                <a:cs typeface="Times New Roman" panose="02020603050405020304" pitchFamily="18" charset="0"/>
              </a:rPr>
              <a:t>Komunikační systémy (podpůrné procesy a dokumenty při přepravě zboží)</a:t>
            </a:r>
          </a:p>
          <a:p>
            <a:r>
              <a:rPr lang="cs-CZ" sz="1800" dirty="0">
                <a:solidFill>
                  <a:srgbClr val="002060"/>
                </a:solidFill>
                <a:latin typeface="Times New Roman" panose="02020603050405020304" pitchFamily="18" charset="0"/>
                <a:cs typeface="Times New Roman" panose="02020603050405020304" pitchFamily="18" charset="0"/>
              </a:rPr>
              <a:t>Kultura (volba způsobu dopravy může záviset více na vlastnictví než na nákladové efektivitě)</a:t>
            </a:r>
          </a:p>
          <a:p>
            <a:r>
              <a:rPr lang="cs-CZ" sz="1800" dirty="0">
                <a:solidFill>
                  <a:srgbClr val="002060"/>
                </a:solidFill>
                <a:latin typeface="Times New Roman" panose="02020603050405020304" pitchFamily="18" charset="0"/>
                <a:cs typeface="Times New Roman" panose="02020603050405020304" pitchFamily="18" charset="0"/>
              </a:rPr>
              <a:t>Klima (extrémní počasí, teploty a vlhkost)</a:t>
            </a:r>
          </a:p>
        </p:txBody>
      </p:sp>
    </p:spTree>
    <p:extLst>
      <p:ext uri="{BB962C8B-B14F-4D97-AF65-F5344CB8AC3E}">
        <p14:creationId xmlns:p14="http://schemas.microsoft.com/office/powerpoint/2010/main" val="2574886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1" y="195486"/>
            <a:ext cx="7632849" cy="507703"/>
          </a:xfrm>
        </p:spPr>
        <p:txBody>
          <a:bodyPr/>
          <a:lstStyle/>
          <a:p>
            <a:r>
              <a:rPr lang="cs-CZ" dirty="0"/>
              <a:t>Faktory ovlivňující výběr přepravy – operativní </a:t>
            </a:r>
            <a:r>
              <a:rPr lang="cs-CZ"/>
              <a:t>- zákaznické</a:t>
            </a:r>
            <a:endParaRPr lang="cs-CZ" dirty="0"/>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11</a:t>
            </a:fld>
            <a:r>
              <a:rPr lang="cs-CZ" sz="1100" dirty="0">
                <a:solidFill>
                  <a:srgbClr val="307871"/>
                </a:solidFill>
                <a:latin typeface="Enriqueta" panose="02000000000000000000" pitchFamily="2" charset="0"/>
              </a:rPr>
              <a:t>/30</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přeprava</a:t>
            </a:r>
            <a:endParaRPr lang="cs-CZ" sz="1400" dirty="0">
              <a:solidFill>
                <a:srgbClr val="307871"/>
              </a:solidFill>
              <a:latin typeface="Enriqueta" panose="02000000000000000000" pitchFamily="2" charset="0"/>
            </a:endParaRPr>
          </a:p>
        </p:txBody>
      </p:sp>
      <p:sp>
        <p:nvSpPr>
          <p:cNvPr id="7" name="Zástupný symbol pro obsah 2">
            <a:extLst>
              <a:ext uri="{FF2B5EF4-FFF2-40B4-BE49-F238E27FC236}">
                <a16:creationId xmlns:a16="http://schemas.microsoft.com/office/drawing/2014/main" id="{31740129-D511-6F6F-2CC4-6D20B1FF567C}"/>
              </a:ext>
            </a:extLst>
          </p:cNvPr>
          <p:cNvSpPr txBox="1">
            <a:spLocks/>
          </p:cNvSpPr>
          <p:nvPr/>
        </p:nvSpPr>
        <p:spPr>
          <a:xfrm>
            <a:off x="186363" y="728346"/>
            <a:ext cx="7481981"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solidFill>
                  <a:srgbClr val="002060"/>
                </a:solidFill>
                <a:latin typeface="Times New Roman" panose="02020603050405020304" pitchFamily="18" charset="0"/>
                <a:cs typeface="Times New Roman" panose="02020603050405020304" pitchFamily="18" charset="0"/>
              </a:rPr>
              <a:t>Požadavky na úroveň služby (časová omezení – nespolehlivé druhy přepravy)</a:t>
            </a:r>
          </a:p>
          <a:p>
            <a:r>
              <a:rPr lang="cs-CZ" sz="1800" dirty="0">
                <a:solidFill>
                  <a:srgbClr val="002060"/>
                </a:solidFill>
                <a:latin typeface="Times New Roman" panose="02020603050405020304" pitchFamily="18" charset="0"/>
                <a:cs typeface="Times New Roman" panose="02020603050405020304" pitchFamily="18" charset="0"/>
              </a:rPr>
              <a:t>Omezení místa dodání (umístění místa dodání, omezení velikosti vozidla, požadavky na vykládku)</a:t>
            </a:r>
          </a:p>
          <a:p>
            <a:r>
              <a:rPr lang="cs-CZ" sz="1800" dirty="0">
                <a:solidFill>
                  <a:srgbClr val="002060"/>
                </a:solidFill>
                <a:latin typeface="Times New Roman" panose="02020603050405020304" pitchFamily="18" charset="0"/>
                <a:cs typeface="Times New Roman" panose="02020603050405020304" pitchFamily="18" charset="0"/>
              </a:rPr>
              <a:t>Hodnocení zákazníka (požadavky na platbu předem)</a:t>
            </a:r>
          </a:p>
          <a:p>
            <a:r>
              <a:rPr lang="cs-CZ" sz="1800" dirty="0">
                <a:solidFill>
                  <a:srgbClr val="002060"/>
                </a:solidFill>
                <a:latin typeface="Times New Roman" panose="02020603050405020304" pitchFamily="18" charset="0"/>
                <a:cs typeface="Times New Roman" panose="02020603050405020304" pitchFamily="18" charset="0"/>
              </a:rPr>
              <a:t>Podmínky prodeje (požadované zákazníkem – platba při dodání)</a:t>
            </a:r>
          </a:p>
          <a:p>
            <a:r>
              <a:rPr lang="cs-CZ" sz="1800" dirty="0">
                <a:solidFill>
                  <a:srgbClr val="002060"/>
                </a:solidFill>
                <a:latin typeface="Times New Roman" panose="02020603050405020304" pitchFamily="18" charset="0"/>
                <a:cs typeface="Times New Roman" panose="02020603050405020304" pitchFamily="18" charset="0"/>
              </a:rPr>
              <a:t>Preference velikosti dodávky zákazníkem</a:t>
            </a:r>
          </a:p>
          <a:p>
            <a:r>
              <a:rPr lang="cs-CZ" sz="1800" dirty="0">
                <a:solidFill>
                  <a:srgbClr val="002060"/>
                </a:solidFill>
                <a:latin typeface="Times New Roman" panose="02020603050405020304" pitchFamily="18" charset="0"/>
                <a:cs typeface="Times New Roman" panose="02020603050405020304" pitchFamily="18" charset="0"/>
              </a:rPr>
              <a:t>Důležitost zákazníka (dodávka pro nejdůležitější zákazníky nesmí selhat)</a:t>
            </a:r>
          </a:p>
          <a:p>
            <a:r>
              <a:rPr lang="cs-CZ" sz="1800" dirty="0">
                <a:solidFill>
                  <a:srgbClr val="002060"/>
                </a:solidFill>
                <a:latin typeface="Times New Roman" panose="02020603050405020304" pitchFamily="18" charset="0"/>
                <a:cs typeface="Times New Roman" panose="02020603050405020304" pitchFamily="18" charset="0"/>
              </a:rPr>
              <a:t>Znalost produktu (předání znalostí o produktu zákazníkovi – sestavení, používání)</a:t>
            </a:r>
          </a:p>
        </p:txBody>
      </p:sp>
    </p:spTree>
    <p:extLst>
      <p:ext uri="{BB962C8B-B14F-4D97-AF65-F5344CB8AC3E}">
        <p14:creationId xmlns:p14="http://schemas.microsoft.com/office/powerpoint/2010/main" val="3794069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1" y="195486"/>
            <a:ext cx="7632849" cy="507703"/>
          </a:xfrm>
        </p:spPr>
        <p:txBody>
          <a:bodyPr/>
          <a:lstStyle/>
          <a:p>
            <a:r>
              <a:rPr lang="cs-CZ" sz="1800" dirty="0"/>
              <a:t>Faktory ovlivňující výběr přepravy – operativní – další</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12</a:t>
            </a:fld>
            <a:r>
              <a:rPr lang="cs-CZ" sz="1100" dirty="0">
                <a:solidFill>
                  <a:srgbClr val="307871"/>
                </a:solidFill>
                <a:latin typeface="Enriqueta" panose="02000000000000000000" pitchFamily="2" charset="0"/>
              </a:rPr>
              <a:t>/30</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přeprava</a:t>
            </a:r>
            <a:endParaRPr lang="cs-CZ" sz="1400" dirty="0">
              <a:solidFill>
                <a:srgbClr val="307871"/>
              </a:solidFill>
              <a:latin typeface="Enriqueta" panose="02000000000000000000" pitchFamily="2" charset="0"/>
            </a:endParaRPr>
          </a:p>
        </p:txBody>
      </p:sp>
      <p:sp>
        <p:nvSpPr>
          <p:cNvPr id="7" name="Zástupný symbol pro obsah 2">
            <a:extLst>
              <a:ext uri="{FF2B5EF4-FFF2-40B4-BE49-F238E27FC236}">
                <a16:creationId xmlns:a16="http://schemas.microsoft.com/office/drawing/2014/main" id="{31740129-D511-6F6F-2CC4-6D20B1FF567C}"/>
              </a:ext>
            </a:extLst>
          </p:cNvPr>
          <p:cNvSpPr txBox="1">
            <a:spLocks/>
          </p:cNvSpPr>
          <p:nvPr/>
        </p:nvSpPr>
        <p:spPr>
          <a:xfrm>
            <a:off x="186363" y="728346"/>
            <a:ext cx="7481981"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solidFill>
                  <a:srgbClr val="002060"/>
                </a:solidFill>
                <a:latin typeface="Times New Roman" panose="02020603050405020304" pitchFamily="18" charset="0"/>
                <a:cs typeface="Times New Roman" panose="02020603050405020304" pitchFamily="18" charset="0"/>
              </a:rPr>
              <a:t>Zásobovací místa (umístění dodavatelů má dopad na volbu trasy a způsob přepravy)</a:t>
            </a:r>
          </a:p>
          <a:p>
            <a:r>
              <a:rPr lang="cs-CZ" sz="1800" dirty="0">
                <a:solidFill>
                  <a:srgbClr val="002060"/>
                </a:solidFill>
                <a:latin typeface="Times New Roman" panose="02020603050405020304" pitchFamily="18" charset="0"/>
                <a:cs typeface="Times New Roman" panose="02020603050405020304" pitchFamily="18" charset="0"/>
              </a:rPr>
              <a:t>Výrobní závod (umístění výrobních a produkčních závodů ovlivní volbu trasy a způsob přepravy)</a:t>
            </a:r>
          </a:p>
          <a:p>
            <a:r>
              <a:rPr lang="cs-CZ" sz="1800" dirty="0">
                <a:solidFill>
                  <a:srgbClr val="002060"/>
                </a:solidFill>
                <a:latin typeface="Times New Roman" panose="02020603050405020304" pitchFamily="18" charset="0"/>
                <a:cs typeface="Times New Roman" panose="02020603050405020304" pitchFamily="18" charset="0"/>
              </a:rPr>
              <a:t>Sklady a skladovací prostory (nemusí být nutně v místě výrobních a produkčních závodů)</a:t>
            </a:r>
          </a:p>
          <a:p>
            <a:r>
              <a:rPr lang="cs-CZ" sz="1800" dirty="0">
                <a:solidFill>
                  <a:srgbClr val="002060"/>
                </a:solidFill>
                <a:latin typeface="Times New Roman" panose="02020603050405020304" pitchFamily="18" charset="0"/>
                <a:cs typeface="Times New Roman" panose="02020603050405020304" pitchFamily="18" charset="0"/>
              </a:rPr>
              <a:t>Depa (umístění dep v podobě vzdálenosti a geografie má dopad na způsob přepravy)</a:t>
            </a:r>
          </a:p>
          <a:p>
            <a:r>
              <a:rPr lang="cs-CZ" sz="1800" dirty="0">
                <a:solidFill>
                  <a:srgbClr val="002060"/>
                </a:solidFill>
                <a:latin typeface="Times New Roman" panose="02020603050405020304" pitchFamily="18" charset="0"/>
                <a:cs typeface="Times New Roman" panose="02020603050405020304" pitchFamily="18" charset="0"/>
              </a:rPr>
              <a:t>Marketingové plány a zásady (různé plány a politiky vyžadují různé reakce – např. rychlost u nových výrobků)</a:t>
            </a:r>
          </a:p>
          <a:p>
            <a:r>
              <a:rPr lang="cs-CZ" sz="1800" dirty="0">
                <a:solidFill>
                  <a:srgbClr val="002060"/>
                </a:solidFill>
                <a:latin typeface="Times New Roman" panose="02020603050405020304" pitchFamily="18" charset="0"/>
                <a:cs typeface="Times New Roman" panose="02020603050405020304" pitchFamily="18" charset="0"/>
              </a:rPr>
              <a:t>Filozofie zásobování (JIT a jiné skladovací politiky)</a:t>
            </a:r>
          </a:p>
          <a:p>
            <a:r>
              <a:rPr lang="cs-CZ" sz="1800" dirty="0">
                <a:solidFill>
                  <a:srgbClr val="002060"/>
                </a:solidFill>
                <a:latin typeface="Times New Roman" panose="02020603050405020304" pitchFamily="18" charset="0"/>
                <a:cs typeface="Times New Roman" panose="02020603050405020304" pitchFamily="18" charset="0"/>
              </a:rPr>
              <a:t>Stávající systém dodávek (náklady v existující přepravní flotile)</a:t>
            </a:r>
          </a:p>
        </p:txBody>
      </p:sp>
    </p:spTree>
    <p:extLst>
      <p:ext uri="{BB962C8B-B14F-4D97-AF65-F5344CB8AC3E}">
        <p14:creationId xmlns:p14="http://schemas.microsoft.com/office/powerpoint/2010/main" val="3426802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Samostatný úkol č. 3</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13</a:t>
            </a:fld>
            <a:r>
              <a:rPr lang="cs-CZ" sz="1100" dirty="0">
                <a:solidFill>
                  <a:srgbClr val="307871"/>
                </a:solidFill>
                <a:latin typeface="Enriqueta" panose="02000000000000000000" pitchFamily="2" charset="0"/>
              </a:rPr>
              <a:t>/30</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přeprava</a:t>
            </a:r>
            <a:endParaRPr lang="cs-CZ" sz="1400" dirty="0">
              <a:solidFill>
                <a:srgbClr val="307871"/>
              </a:solidFill>
              <a:latin typeface="Enriqueta" panose="02000000000000000000" pitchFamily="2" charset="0"/>
            </a:endParaRPr>
          </a:p>
        </p:txBody>
      </p:sp>
      <p:sp>
        <p:nvSpPr>
          <p:cNvPr id="7" name="Zástupný symbol pro obsah 2">
            <a:extLst>
              <a:ext uri="{FF2B5EF4-FFF2-40B4-BE49-F238E27FC236}">
                <a16:creationId xmlns:a16="http://schemas.microsoft.com/office/drawing/2014/main" id="{31740129-D511-6F6F-2CC4-6D20B1FF567C}"/>
              </a:ext>
            </a:extLst>
          </p:cNvPr>
          <p:cNvSpPr txBox="1">
            <a:spLocks/>
          </p:cNvSpPr>
          <p:nvPr/>
        </p:nvSpPr>
        <p:spPr>
          <a:xfrm>
            <a:off x="186363" y="728346"/>
            <a:ext cx="374441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2400" dirty="0">
              <a:solidFill>
                <a:srgbClr val="002060"/>
              </a:solidFill>
              <a:latin typeface="Times New Roman" panose="02020603050405020304" pitchFamily="18" charset="0"/>
              <a:cs typeface="Times New Roman" panose="02020603050405020304" pitchFamily="18" charset="0"/>
            </a:endParaRPr>
          </a:p>
          <a:p>
            <a:r>
              <a:rPr lang="cs-CZ" sz="2800" dirty="0">
                <a:solidFill>
                  <a:srgbClr val="002060"/>
                </a:solidFill>
                <a:latin typeface="Times New Roman" panose="02020603050405020304" pitchFamily="18" charset="0"/>
                <a:cs typeface="Times New Roman" panose="02020603050405020304" pitchFamily="18" charset="0"/>
              </a:rPr>
              <a:t>Rozdělte se do týmu a zamyslete se nad charakteristikami různých typů přepravy (letecká, silniční, železniční a námořní)</a:t>
            </a:r>
            <a:endParaRPr lang="cs-CZ" sz="2000" dirty="0">
              <a:solidFill>
                <a:srgbClr val="002060"/>
              </a:solidFill>
              <a:latin typeface="Times New Roman" panose="02020603050405020304" pitchFamily="18" charset="0"/>
              <a:cs typeface="Times New Roman" panose="02020603050405020304" pitchFamily="18" charset="0"/>
            </a:endParaRPr>
          </a:p>
        </p:txBody>
      </p:sp>
      <p:pic>
        <p:nvPicPr>
          <p:cNvPr id="3" name="Obrázek 2">
            <a:extLst>
              <a:ext uri="{FF2B5EF4-FFF2-40B4-BE49-F238E27FC236}">
                <a16:creationId xmlns:a16="http://schemas.microsoft.com/office/drawing/2014/main" id="{98AEF05B-5533-BFA8-0CAE-67EE5E413FA8}"/>
              </a:ext>
            </a:extLst>
          </p:cNvPr>
          <p:cNvPicPr>
            <a:picLocks noChangeAspect="1"/>
          </p:cNvPicPr>
          <p:nvPr/>
        </p:nvPicPr>
        <p:blipFill>
          <a:blip r:embed="rId3"/>
          <a:stretch>
            <a:fillRect/>
          </a:stretch>
        </p:blipFill>
        <p:spPr>
          <a:xfrm>
            <a:off x="4244076" y="1048249"/>
            <a:ext cx="3219822" cy="3219822"/>
          </a:xfrm>
          <a:prstGeom prst="rect">
            <a:avLst/>
          </a:prstGeom>
        </p:spPr>
      </p:pic>
    </p:spTree>
    <p:extLst>
      <p:ext uri="{BB962C8B-B14F-4D97-AF65-F5344CB8AC3E}">
        <p14:creationId xmlns:p14="http://schemas.microsoft.com/office/powerpoint/2010/main" val="921663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Charakteristiky přepravy – typy přepravy I</a:t>
            </a:r>
          </a:p>
        </p:txBody>
      </p:sp>
      <p:sp>
        <p:nvSpPr>
          <p:cNvPr id="5" name="Zástupný symbol pro obsah 2"/>
          <p:cNvSpPr txBox="1">
            <a:spLocks/>
          </p:cNvSpPr>
          <p:nvPr/>
        </p:nvSpPr>
        <p:spPr>
          <a:xfrm>
            <a:off x="330380" y="728346"/>
            <a:ext cx="7409972"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cs-CZ" sz="2400" dirty="0">
                <a:solidFill>
                  <a:srgbClr val="002060"/>
                </a:solidFill>
                <a:latin typeface="Times New Roman" panose="02020603050405020304" pitchFamily="18" charset="0"/>
                <a:cs typeface="Times New Roman" panose="02020603050405020304" pitchFamily="18" charset="0"/>
              </a:rPr>
              <a:t>Letecká přeprava</a:t>
            </a:r>
          </a:p>
          <a:p>
            <a:pPr lvl="1">
              <a:defRPr/>
            </a:pPr>
            <a:r>
              <a:rPr lang="cs-CZ" sz="2000" dirty="0">
                <a:solidFill>
                  <a:srgbClr val="002060"/>
                </a:solidFill>
                <a:latin typeface="Times New Roman" panose="02020603050405020304" pitchFamily="18" charset="0"/>
                <a:cs typeface="Times New Roman" panose="02020603050405020304" pitchFamily="18" charset="0"/>
              </a:rPr>
              <a:t>Nejrychlejší a nejefektivnější pro dlouhé vzdálenosti</a:t>
            </a:r>
          </a:p>
          <a:p>
            <a:pPr lvl="1">
              <a:defRPr/>
            </a:pPr>
            <a:r>
              <a:rPr lang="cs-CZ" sz="2000" dirty="0">
                <a:solidFill>
                  <a:srgbClr val="002060"/>
                </a:solidFill>
                <a:latin typeface="Times New Roman" panose="02020603050405020304" pitchFamily="18" charset="0"/>
                <a:cs typeface="Times New Roman" panose="02020603050405020304" pitchFamily="18" charset="0"/>
              </a:rPr>
              <a:t>Omezená povětrnostními podmínkami</a:t>
            </a:r>
          </a:p>
          <a:p>
            <a:pPr lvl="1">
              <a:defRPr/>
            </a:pPr>
            <a:r>
              <a:rPr lang="cs-CZ" sz="2000" dirty="0">
                <a:solidFill>
                  <a:srgbClr val="002060"/>
                </a:solidFill>
                <a:latin typeface="Times New Roman" panose="02020603050405020304" pitchFamily="18" charset="0"/>
                <a:cs typeface="Times New Roman" panose="02020603050405020304" pitchFamily="18" charset="0"/>
              </a:rPr>
              <a:t>Nejdražší možnost</a:t>
            </a:r>
          </a:p>
          <a:p>
            <a:pPr lvl="1">
              <a:defRPr/>
            </a:pPr>
            <a:r>
              <a:rPr lang="cs-CZ" sz="2000" dirty="0">
                <a:solidFill>
                  <a:srgbClr val="002060"/>
                </a:solidFill>
                <a:latin typeface="Times New Roman" panose="02020603050405020304" pitchFamily="18" charset="0"/>
                <a:cs typeface="Times New Roman" panose="02020603050405020304" pitchFamily="18" charset="0"/>
              </a:rPr>
              <a:t>Může být velmi výhodní díky „lead-</a:t>
            </a:r>
            <a:r>
              <a:rPr lang="cs-CZ" sz="2000" dirty="0" err="1">
                <a:solidFill>
                  <a:srgbClr val="002060"/>
                </a:solidFill>
                <a:latin typeface="Times New Roman" panose="02020603050405020304" pitchFamily="18" charset="0"/>
                <a:cs typeface="Times New Roman" panose="02020603050405020304" pitchFamily="18" charset="0"/>
              </a:rPr>
              <a:t>time</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economy</a:t>
            </a:r>
            <a:r>
              <a:rPr lang="cs-CZ" sz="2000" dirty="0">
                <a:solidFill>
                  <a:srgbClr val="002060"/>
                </a:solidFill>
                <a:latin typeface="Times New Roman" panose="02020603050405020304" pitchFamily="18" charset="0"/>
                <a:cs typeface="Times New Roman" panose="02020603050405020304" pitchFamily="18" charset="0"/>
              </a:rPr>
              <a:t>“</a:t>
            </a:r>
          </a:p>
          <a:p>
            <a:pPr lvl="1">
              <a:defRPr/>
            </a:pPr>
            <a:r>
              <a:rPr lang="cs-CZ" sz="2000" dirty="0">
                <a:solidFill>
                  <a:srgbClr val="002060"/>
                </a:solidFill>
                <a:latin typeface="Times New Roman" panose="02020603050405020304" pitchFamily="18" charset="0"/>
                <a:cs typeface="Times New Roman" panose="02020603050405020304" pitchFamily="18" charset="0"/>
              </a:rPr>
              <a:t>Letecká doprava je typicky velmi šetrná k nákladu</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14</a:t>
            </a:fld>
            <a:r>
              <a:rPr lang="cs-CZ" sz="1100" dirty="0">
                <a:solidFill>
                  <a:srgbClr val="307871"/>
                </a:solidFill>
                <a:latin typeface="Enriqueta" panose="02000000000000000000" pitchFamily="2" charset="0"/>
              </a:rPr>
              <a:t>/30</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přeprava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355701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Charakteristiky přepravy – typy přepravy I</a:t>
            </a:r>
          </a:p>
        </p:txBody>
      </p:sp>
      <p:sp>
        <p:nvSpPr>
          <p:cNvPr id="5" name="Zástupný symbol pro obsah 2"/>
          <p:cNvSpPr txBox="1">
            <a:spLocks/>
          </p:cNvSpPr>
          <p:nvPr/>
        </p:nvSpPr>
        <p:spPr>
          <a:xfrm>
            <a:off x="330380" y="728346"/>
            <a:ext cx="7409972"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cs-CZ" sz="2400" dirty="0">
                <a:solidFill>
                  <a:srgbClr val="002060"/>
                </a:solidFill>
                <a:latin typeface="Times New Roman" panose="02020603050405020304" pitchFamily="18" charset="0"/>
                <a:cs typeface="Times New Roman" panose="02020603050405020304" pitchFamily="18" charset="0"/>
              </a:rPr>
              <a:t>Železniční přeprava</a:t>
            </a:r>
          </a:p>
          <a:p>
            <a:pPr lvl="1">
              <a:defRPr/>
            </a:pPr>
            <a:r>
              <a:rPr lang="cs-CZ" sz="2000" dirty="0">
                <a:solidFill>
                  <a:srgbClr val="002060"/>
                </a:solidFill>
                <a:latin typeface="Times New Roman" panose="02020603050405020304" pitchFamily="18" charset="0"/>
                <a:cs typeface="Times New Roman" panose="02020603050405020304" pitchFamily="18" charset="0"/>
              </a:rPr>
              <a:t>Dostupnější než letecká doprava</a:t>
            </a:r>
          </a:p>
          <a:p>
            <a:pPr lvl="1">
              <a:defRPr/>
            </a:pPr>
            <a:r>
              <a:rPr lang="cs-CZ" sz="2000" dirty="0">
                <a:solidFill>
                  <a:srgbClr val="002060"/>
                </a:solidFill>
                <a:latin typeface="Times New Roman" panose="02020603050405020304" pitchFamily="18" charset="0"/>
                <a:cs typeface="Times New Roman" panose="02020603050405020304" pitchFamily="18" charset="0"/>
              </a:rPr>
              <a:t>Pomalejší než letecká (ale i obecně), ale spolehlivější (povětrnostní podmínky)</a:t>
            </a:r>
          </a:p>
          <a:p>
            <a:pPr lvl="1">
              <a:defRPr/>
            </a:pPr>
            <a:r>
              <a:rPr lang="cs-CZ" sz="2000" dirty="0">
                <a:solidFill>
                  <a:srgbClr val="002060"/>
                </a:solidFill>
                <a:latin typeface="Times New Roman" panose="02020603050405020304" pitchFamily="18" charset="0"/>
                <a:cs typeface="Times New Roman" panose="02020603050405020304" pitchFamily="18" charset="0"/>
              </a:rPr>
              <a:t>Relativně levná</a:t>
            </a:r>
          </a:p>
          <a:p>
            <a:pPr lvl="1">
              <a:defRPr/>
            </a:pPr>
            <a:r>
              <a:rPr lang="cs-CZ" sz="2000" dirty="0">
                <a:solidFill>
                  <a:srgbClr val="002060"/>
                </a:solidFill>
                <a:latin typeface="Times New Roman" panose="02020603050405020304" pitchFamily="18" charset="0"/>
                <a:cs typeface="Times New Roman" panose="02020603050405020304" pitchFamily="18" charset="0"/>
              </a:rPr>
              <a:t>Vhodná pro různé vzdálenosti</a:t>
            </a:r>
          </a:p>
          <a:p>
            <a:pPr lvl="1">
              <a:defRPr/>
            </a:pPr>
            <a:r>
              <a:rPr lang="cs-CZ" sz="2000" dirty="0">
                <a:solidFill>
                  <a:srgbClr val="002060"/>
                </a:solidFill>
                <a:latin typeface="Times New Roman" panose="02020603050405020304" pitchFamily="18" charset="0"/>
                <a:cs typeface="Times New Roman" panose="02020603050405020304" pitchFamily="18" charset="0"/>
              </a:rPr>
              <a:t>Většinou potřeba dvojí manipulace (přímá cesta z místa původu do místa určení velmi vzácná)</a:t>
            </a:r>
          </a:p>
          <a:p>
            <a:pPr lvl="1">
              <a:defRPr/>
            </a:pPr>
            <a:r>
              <a:rPr lang="cs-CZ" sz="2000" dirty="0">
                <a:solidFill>
                  <a:srgbClr val="002060"/>
                </a:solidFill>
                <a:latin typeface="Times New Roman" panose="02020603050405020304" pitchFamily="18" charset="0"/>
                <a:cs typeface="Times New Roman" panose="02020603050405020304" pitchFamily="18" charset="0"/>
              </a:rPr>
              <a:t>Nekompatibilita napříč Evropou (různé země mají různé předpisy)</a:t>
            </a:r>
          </a:p>
          <a:p>
            <a:pPr lvl="1">
              <a:defRPr/>
            </a:pPr>
            <a:r>
              <a:rPr lang="cs-CZ" sz="2000" dirty="0">
                <a:solidFill>
                  <a:srgbClr val="002060"/>
                </a:solidFill>
                <a:latin typeface="Times New Roman" panose="02020603050405020304" pitchFamily="18" charset="0"/>
                <a:cs typeface="Times New Roman" panose="02020603050405020304" pitchFamily="18" charset="0"/>
              </a:rPr>
              <a:t>Nižší flexibilita (plánování vlaků na trati)</a:t>
            </a:r>
          </a:p>
          <a:p>
            <a:pPr lvl="1">
              <a:defRPr/>
            </a:pPr>
            <a:endParaRPr lang="cs-CZ" sz="24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15</a:t>
            </a:fld>
            <a:r>
              <a:rPr lang="cs-CZ" sz="1100" dirty="0">
                <a:solidFill>
                  <a:srgbClr val="307871"/>
                </a:solidFill>
                <a:latin typeface="Enriqueta" panose="02000000000000000000" pitchFamily="2" charset="0"/>
              </a:rPr>
              <a:t>/30</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přeprava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863819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Charakteristiky přepravy – typy přepravy II</a:t>
            </a:r>
          </a:p>
        </p:txBody>
      </p:sp>
      <p:sp>
        <p:nvSpPr>
          <p:cNvPr id="5" name="Zástupný symbol pro obsah 2"/>
          <p:cNvSpPr txBox="1">
            <a:spLocks/>
          </p:cNvSpPr>
          <p:nvPr/>
        </p:nvSpPr>
        <p:spPr>
          <a:xfrm>
            <a:off x="330380" y="728346"/>
            <a:ext cx="7409972"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cs-CZ" sz="2400" dirty="0">
                <a:solidFill>
                  <a:srgbClr val="002060"/>
                </a:solidFill>
                <a:latin typeface="Times New Roman" panose="02020603050405020304" pitchFamily="18" charset="0"/>
                <a:cs typeface="Times New Roman" panose="02020603050405020304" pitchFamily="18" charset="0"/>
              </a:rPr>
              <a:t>Silniční přeprava</a:t>
            </a:r>
            <a:endParaRPr lang="cs-CZ" sz="2000" dirty="0">
              <a:solidFill>
                <a:srgbClr val="002060"/>
              </a:solidFill>
              <a:latin typeface="Times New Roman" panose="02020603050405020304" pitchFamily="18" charset="0"/>
              <a:cs typeface="Times New Roman" panose="02020603050405020304" pitchFamily="18" charset="0"/>
            </a:endParaRPr>
          </a:p>
          <a:p>
            <a:pPr lvl="1">
              <a:defRPr/>
            </a:pPr>
            <a:r>
              <a:rPr lang="cs-CZ" sz="1800" dirty="0">
                <a:solidFill>
                  <a:srgbClr val="002060"/>
                </a:solidFill>
                <a:latin typeface="Times New Roman" panose="02020603050405020304" pitchFamily="18" charset="0"/>
                <a:cs typeface="Times New Roman" panose="02020603050405020304" pitchFamily="18" charset="0"/>
              </a:rPr>
              <a:t>Ve většině zemí se jedná o nejvýznamnější typ přepravy</a:t>
            </a:r>
          </a:p>
          <a:p>
            <a:pPr lvl="1">
              <a:defRPr/>
            </a:pPr>
            <a:r>
              <a:rPr lang="cs-CZ" sz="1800" dirty="0">
                <a:solidFill>
                  <a:srgbClr val="002060"/>
                </a:solidFill>
                <a:latin typeface="Times New Roman" panose="02020603050405020304" pitchFamily="18" charset="0"/>
                <a:cs typeface="Times New Roman" panose="02020603050405020304" pitchFamily="18" charset="0"/>
              </a:rPr>
              <a:t>Patří mezi rychlejší druhy přepravy</a:t>
            </a:r>
          </a:p>
          <a:p>
            <a:pPr lvl="1">
              <a:defRPr/>
            </a:pPr>
            <a:r>
              <a:rPr lang="cs-CZ" sz="1800" dirty="0">
                <a:solidFill>
                  <a:srgbClr val="002060"/>
                </a:solidFill>
                <a:latin typeface="Times New Roman" panose="02020603050405020304" pitchFamily="18" charset="0"/>
                <a:cs typeface="Times New Roman" panose="02020603050405020304" pitchFamily="18" charset="0"/>
              </a:rPr>
              <a:t>Relativně dostupná a rychlá pro krátké vzdálenosti</a:t>
            </a:r>
          </a:p>
          <a:p>
            <a:pPr lvl="1">
              <a:defRPr/>
            </a:pPr>
            <a:r>
              <a:rPr lang="cs-CZ" sz="1800" dirty="0">
                <a:solidFill>
                  <a:srgbClr val="002060"/>
                </a:solidFill>
                <a:latin typeface="Times New Roman" panose="02020603050405020304" pitchFamily="18" charset="0"/>
                <a:cs typeface="Times New Roman" panose="02020603050405020304" pitchFamily="18" charset="0"/>
              </a:rPr>
              <a:t>Nabízí flexibilitu v trasování a plánování</a:t>
            </a:r>
          </a:p>
          <a:p>
            <a:pPr lvl="1">
              <a:defRPr/>
            </a:pPr>
            <a:r>
              <a:rPr lang="cs-CZ" sz="1800" dirty="0">
                <a:solidFill>
                  <a:srgbClr val="002060"/>
                </a:solidFill>
                <a:latin typeface="Times New Roman" panose="02020603050405020304" pitchFamily="18" charset="0"/>
                <a:cs typeface="Times New Roman" panose="02020603050405020304" pitchFamily="18" charset="0"/>
              </a:rPr>
              <a:t>Cenově výhodnější pro náklady s jediným výchozím a koncovým bodem</a:t>
            </a:r>
          </a:p>
          <a:p>
            <a:pPr lvl="1">
              <a:defRPr/>
            </a:pPr>
            <a:r>
              <a:rPr lang="cs-CZ" sz="1800" dirty="0">
                <a:solidFill>
                  <a:srgbClr val="002060"/>
                </a:solidFill>
                <a:latin typeface="Times New Roman" panose="02020603050405020304" pitchFamily="18" charset="0"/>
                <a:cs typeface="Times New Roman" panose="02020603050405020304" pitchFamily="18" charset="0"/>
              </a:rPr>
              <a:t>Často odpadá dvojité manipulování</a:t>
            </a:r>
          </a:p>
          <a:p>
            <a:pPr lvl="1">
              <a:defRPr/>
            </a:pPr>
            <a:r>
              <a:rPr lang="cs-CZ" sz="1800" dirty="0">
                <a:solidFill>
                  <a:srgbClr val="002060"/>
                </a:solidFill>
                <a:latin typeface="Times New Roman" panose="02020603050405020304" pitchFamily="18" charset="0"/>
                <a:cs typeface="Times New Roman" panose="02020603050405020304" pitchFamily="18" charset="0"/>
              </a:rPr>
              <a:t>Silniční nákladní přeprava může ztratit výhodu rychlosti, pokud se používá pro přepravu nákladů menších než nákladní automobily (dvojité manipulace a dodatečné balení) </a:t>
            </a:r>
          </a:p>
          <a:p>
            <a:pPr>
              <a:defRPr/>
            </a:pPr>
            <a:endParaRPr lang="cs-CZ" sz="24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16</a:t>
            </a:fld>
            <a:r>
              <a:rPr lang="cs-CZ" sz="1100" dirty="0">
                <a:solidFill>
                  <a:srgbClr val="307871"/>
                </a:solidFill>
                <a:latin typeface="Enriqueta" panose="02000000000000000000" pitchFamily="2" charset="0"/>
              </a:rPr>
              <a:t>/30</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přeprava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940315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Charakteristiky přepravy – typy přepravy II</a:t>
            </a:r>
          </a:p>
        </p:txBody>
      </p:sp>
      <p:sp>
        <p:nvSpPr>
          <p:cNvPr id="5" name="Zástupný symbol pro obsah 2"/>
          <p:cNvSpPr txBox="1">
            <a:spLocks/>
          </p:cNvSpPr>
          <p:nvPr/>
        </p:nvSpPr>
        <p:spPr>
          <a:xfrm>
            <a:off x="330380" y="728346"/>
            <a:ext cx="7409972"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cs-CZ" sz="2400" dirty="0">
                <a:solidFill>
                  <a:srgbClr val="002060"/>
                </a:solidFill>
                <a:latin typeface="Times New Roman" panose="02020603050405020304" pitchFamily="18" charset="0"/>
                <a:cs typeface="Times New Roman" panose="02020603050405020304" pitchFamily="18" charset="0"/>
              </a:rPr>
              <a:t>Námořní přeprava</a:t>
            </a:r>
          </a:p>
          <a:p>
            <a:pPr lvl="1">
              <a:defRPr/>
            </a:pPr>
            <a:r>
              <a:rPr lang="cs-CZ" sz="1800" dirty="0">
                <a:solidFill>
                  <a:srgbClr val="002060"/>
                </a:solidFill>
                <a:latin typeface="Times New Roman" panose="02020603050405020304" pitchFamily="18" charset="0"/>
                <a:cs typeface="Times New Roman" panose="02020603050405020304" pitchFamily="18" charset="0"/>
              </a:rPr>
              <a:t>Nejpomalejší způsob dopravy (otáčení lodí atd.)</a:t>
            </a:r>
          </a:p>
          <a:p>
            <a:pPr lvl="1">
              <a:defRPr/>
            </a:pPr>
            <a:r>
              <a:rPr lang="cs-CZ" sz="1800" dirty="0">
                <a:solidFill>
                  <a:srgbClr val="002060"/>
                </a:solidFill>
                <a:latin typeface="Times New Roman" panose="02020603050405020304" pitchFamily="18" charset="0"/>
                <a:cs typeface="Times New Roman" panose="02020603050405020304" pitchFamily="18" charset="0"/>
              </a:rPr>
              <a:t>Nejekonomičtější volba pro dlouhé vzdálenosti (vhodné zejména když doba přepravy nehraje významnou roli)</a:t>
            </a:r>
          </a:p>
          <a:p>
            <a:pPr lvl="1">
              <a:defRPr/>
            </a:pPr>
            <a:r>
              <a:rPr lang="cs-CZ" sz="1800" dirty="0">
                <a:solidFill>
                  <a:srgbClr val="002060"/>
                </a:solidFill>
                <a:latin typeface="Times New Roman" panose="02020603050405020304" pitchFamily="18" charset="0"/>
                <a:cs typeface="Times New Roman" panose="02020603050405020304" pitchFamily="18" charset="0"/>
              </a:rPr>
              <a:t>Nabízí velkou kapacitu pro velkoobjemové zboží a zboží balené ve velkém množství</a:t>
            </a:r>
          </a:p>
          <a:p>
            <a:pPr lvl="1">
              <a:defRPr/>
            </a:pPr>
            <a:r>
              <a:rPr lang="cs-CZ" sz="1800" dirty="0">
                <a:solidFill>
                  <a:srgbClr val="002060"/>
                </a:solidFill>
                <a:latin typeface="Times New Roman" panose="02020603050405020304" pitchFamily="18" charset="0"/>
                <a:cs typeface="Times New Roman" panose="02020603050405020304" pitchFamily="18" charset="0"/>
              </a:rPr>
              <a:t>Zboží musí být často dvakrát manipulováno (ztráta času, větší riziko poškození)</a:t>
            </a:r>
          </a:p>
          <a:p>
            <a:pPr lvl="1">
              <a:defRPr/>
            </a:pPr>
            <a:r>
              <a:rPr lang="cs-CZ" sz="1800" dirty="0">
                <a:solidFill>
                  <a:srgbClr val="002060"/>
                </a:solidFill>
                <a:latin typeface="Times New Roman" panose="02020603050405020304" pitchFamily="18" charset="0"/>
                <a:cs typeface="Times New Roman" panose="02020603050405020304" pitchFamily="18" charset="0"/>
              </a:rPr>
              <a:t>Jedná se o zpoždění před odesláním, zpoždění v přístavu vykládky, neočekávaná zpoždění způsobená špatným počasím, zmeškáním přílivu a odlivu atd. </a:t>
            </a:r>
          </a:p>
          <a:p>
            <a:pPr>
              <a:defRPr/>
            </a:pPr>
            <a:endParaRPr lang="cs-CZ" sz="2000" dirty="0">
              <a:solidFill>
                <a:srgbClr val="002060"/>
              </a:solidFill>
              <a:latin typeface="Times New Roman" panose="02020603050405020304" pitchFamily="18" charset="0"/>
              <a:cs typeface="Times New Roman" panose="02020603050405020304" pitchFamily="18" charset="0"/>
            </a:endParaRPr>
          </a:p>
          <a:p>
            <a:pPr>
              <a:defRPr/>
            </a:pPr>
            <a:endParaRPr lang="cs-CZ" sz="24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17</a:t>
            </a:fld>
            <a:r>
              <a:rPr lang="cs-CZ" sz="1100" dirty="0">
                <a:solidFill>
                  <a:srgbClr val="307871"/>
                </a:solidFill>
                <a:latin typeface="Enriqueta" panose="02000000000000000000" pitchFamily="2" charset="0"/>
              </a:rPr>
              <a:t>/30</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přeprava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557585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Charakteristiky přepravy – náklady a životní prostředí</a:t>
            </a:r>
          </a:p>
        </p:txBody>
      </p:sp>
      <p:sp>
        <p:nvSpPr>
          <p:cNvPr id="5" name="Zástupný symbol pro obsah 2"/>
          <p:cNvSpPr txBox="1">
            <a:spLocks/>
          </p:cNvSpPr>
          <p:nvPr/>
        </p:nvSpPr>
        <p:spPr>
          <a:xfrm>
            <a:off x="330380" y="728346"/>
            <a:ext cx="7409972"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cs-CZ" sz="2400" dirty="0">
                <a:solidFill>
                  <a:srgbClr val="002060"/>
                </a:solidFill>
                <a:latin typeface="Times New Roman" panose="02020603050405020304" pitchFamily="18" charset="0"/>
                <a:cs typeface="Times New Roman" panose="02020603050405020304" pitchFamily="18" charset="0"/>
              </a:rPr>
              <a:t>Náklady</a:t>
            </a:r>
          </a:p>
          <a:p>
            <a:pPr lvl="1">
              <a:defRPr/>
            </a:pPr>
            <a:r>
              <a:rPr lang="cs-CZ" sz="1600" dirty="0">
                <a:solidFill>
                  <a:srgbClr val="002060"/>
                </a:solidFill>
                <a:latin typeface="Times New Roman" panose="02020603050405020304" pitchFamily="18" charset="0"/>
                <a:cs typeface="Times New Roman" panose="02020603050405020304" pitchFamily="18" charset="0"/>
              </a:rPr>
              <a:t>Cena je klíčovým faktorem</a:t>
            </a:r>
          </a:p>
          <a:p>
            <a:pPr lvl="1">
              <a:defRPr/>
            </a:pPr>
            <a:r>
              <a:rPr lang="cs-CZ" sz="1600" dirty="0">
                <a:solidFill>
                  <a:srgbClr val="002060"/>
                </a:solidFill>
                <a:latin typeface="Times New Roman" panose="02020603050405020304" pitchFamily="18" charset="0"/>
                <a:cs typeface="Times New Roman" panose="02020603050405020304" pitchFamily="18" charset="0"/>
              </a:rPr>
              <a:t>Náklady závisí na způsobu přepravy, vzdálenosti, cenách paliva a daních, zpoždění dodávek, poškození zboží</a:t>
            </a:r>
          </a:p>
          <a:p>
            <a:pPr>
              <a:defRPr/>
            </a:pPr>
            <a:r>
              <a:rPr lang="cs-CZ" sz="2400" dirty="0">
                <a:solidFill>
                  <a:srgbClr val="002060"/>
                </a:solidFill>
                <a:latin typeface="Times New Roman" panose="02020603050405020304" pitchFamily="18" charset="0"/>
                <a:cs typeface="Times New Roman" panose="02020603050405020304" pitchFamily="18" charset="0"/>
              </a:rPr>
              <a:t>Životní prostředí</a:t>
            </a:r>
          </a:p>
          <a:p>
            <a:pPr lvl="1">
              <a:defRPr/>
            </a:pPr>
            <a:r>
              <a:rPr lang="cs-CZ" sz="1600" dirty="0">
                <a:solidFill>
                  <a:srgbClr val="002060"/>
                </a:solidFill>
                <a:latin typeface="Times New Roman" panose="02020603050405020304" pitchFamily="18" charset="0"/>
                <a:cs typeface="Times New Roman" panose="02020603050405020304" pitchFamily="18" charset="0"/>
              </a:rPr>
              <a:t>Letecká doprava: Nejvyšší negativní dopad s významnými emisemi.</a:t>
            </a:r>
          </a:p>
          <a:p>
            <a:pPr lvl="1">
              <a:defRPr/>
            </a:pPr>
            <a:r>
              <a:rPr lang="cs-CZ" sz="1600" dirty="0">
                <a:solidFill>
                  <a:srgbClr val="002060"/>
                </a:solidFill>
                <a:latin typeface="Times New Roman" panose="02020603050405020304" pitchFamily="18" charset="0"/>
                <a:cs typeface="Times New Roman" panose="02020603050405020304" pitchFamily="18" charset="0"/>
              </a:rPr>
              <a:t>Železniční doprava: Menší dopad než letecká doprava, ale stále produkuje významné emise.</a:t>
            </a:r>
          </a:p>
          <a:p>
            <a:pPr lvl="1">
              <a:defRPr/>
            </a:pPr>
            <a:r>
              <a:rPr lang="cs-CZ" sz="1600" dirty="0">
                <a:solidFill>
                  <a:srgbClr val="002060"/>
                </a:solidFill>
                <a:latin typeface="Times New Roman" panose="02020603050405020304" pitchFamily="18" charset="0"/>
                <a:cs typeface="Times New Roman" panose="02020603050405020304" pitchFamily="18" charset="0"/>
              </a:rPr>
              <a:t>Silniční doprava: Menší dopad než železnice nebo letecká doprava, ale stále přispívá k emisím z dopravního provozu a výfuků vozidel.</a:t>
            </a:r>
          </a:p>
          <a:p>
            <a:pPr lvl="1">
              <a:defRPr/>
            </a:pPr>
            <a:r>
              <a:rPr lang="cs-CZ" sz="1600" dirty="0">
                <a:solidFill>
                  <a:srgbClr val="002060"/>
                </a:solidFill>
                <a:latin typeface="Times New Roman" panose="02020603050405020304" pitchFamily="18" charset="0"/>
                <a:cs typeface="Times New Roman" panose="02020603050405020304" pitchFamily="18" charset="0"/>
              </a:rPr>
              <a:t>Námořní doprava: Má nejmenší negativní dopad na životní prostředí mezi způsoby dopravy kvůli nižším emisím.</a:t>
            </a:r>
            <a:endParaRPr lang="cs-CZ" sz="24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18</a:t>
            </a:fld>
            <a:r>
              <a:rPr lang="cs-CZ" sz="1100" dirty="0">
                <a:solidFill>
                  <a:srgbClr val="307871"/>
                </a:solidFill>
                <a:latin typeface="Enriqueta" panose="02000000000000000000" pitchFamily="2" charset="0"/>
              </a:rPr>
              <a:t>/30</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přeprava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01530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BB465-E217-2867-10B1-29CCC04AC513}"/>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7370AADE-3C7B-4C47-BD00-F50CC1E2CCFF}"/>
              </a:ext>
            </a:extLst>
          </p:cNvPr>
          <p:cNvSpPr>
            <a:spLocks noGrp="1"/>
          </p:cNvSpPr>
          <p:nvPr>
            <p:ph type="title"/>
          </p:nvPr>
        </p:nvSpPr>
        <p:spPr>
          <a:xfrm>
            <a:off x="179512" y="195486"/>
            <a:ext cx="7272808" cy="507703"/>
          </a:xfrm>
        </p:spPr>
        <p:txBody>
          <a:bodyPr/>
          <a:lstStyle/>
          <a:p>
            <a:r>
              <a:rPr lang="cs-CZ" dirty="0"/>
              <a:t>Samostatný úkol č. 4</a:t>
            </a:r>
          </a:p>
        </p:txBody>
      </p:sp>
      <p:sp>
        <p:nvSpPr>
          <p:cNvPr id="8" name="Zástupný symbol pro obsah 2">
            <a:extLst>
              <a:ext uri="{FF2B5EF4-FFF2-40B4-BE49-F238E27FC236}">
                <a16:creationId xmlns:a16="http://schemas.microsoft.com/office/drawing/2014/main" id="{0C469417-86A7-2FB6-1A0E-438614419D86}"/>
              </a:ext>
            </a:extLst>
          </p:cNvPr>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19</a:t>
            </a:fld>
            <a:r>
              <a:rPr lang="cs-CZ" sz="1100" dirty="0">
                <a:solidFill>
                  <a:srgbClr val="307871"/>
                </a:solidFill>
                <a:latin typeface="Enriqueta" panose="02000000000000000000" pitchFamily="2" charset="0"/>
              </a:rPr>
              <a:t>/30</a:t>
            </a:r>
          </a:p>
        </p:txBody>
      </p:sp>
      <p:sp>
        <p:nvSpPr>
          <p:cNvPr id="9" name="Zástupný symbol pro obsah 2">
            <a:extLst>
              <a:ext uri="{FF2B5EF4-FFF2-40B4-BE49-F238E27FC236}">
                <a16:creationId xmlns:a16="http://schemas.microsoft.com/office/drawing/2014/main" id="{AF667E3E-E260-50C8-93EB-3EC38809D6C5}"/>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přeprava</a:t>
            </a:r>
            <a:endParaRPr lang="cs-CZ" sz="1400" dirty="0">
              <a:solidFill>
                <a:srgbClr val="307871"/>
              </a:solidFill>
              <a:latin typeface="Enriqueta" panose="02000000000000000000" pitchFamily="2" charset="0"/>
            </a:endParaRPr>
          </a:p>
        </p:txBody>
      </p:sp>
      <p:graphicFrame>
        <p:nvGraphicFramePr>
          <p:cNvPr id="4" name="Tabulka 3">
            <a:extLst>
              <a:ext uri="{FF2B5EF4-FFF2-40B4-BE49-F238E27FC236}">
                <a16:creationId xmlns:a16="http://schemas.microsoft.com/office/drawing/2014/main" id="{DCEBC26E-10BB-D9F6-EB36-8C897E369DCC}"/>
              </a:ext>
            </a:extLst>
          </p:cNvPr>
          <p:cNvGraphicFramePr>
            <a:graphicFrameLocks noGrp="1"/>
          </p:cNvGraphicFramePr>
          <p:nvPr>
            <p:extLst>
              <p:ext uri="{D42A27DB-BD31-4B8C-83A1-F6EECF244321}">
                <p14:modId xmlns:p14="http://schemas.microsoft.com/office/powerpoint/2010/main" val="3741660070"/>
              </p:ext>
            </p:extLst>
          </p:nvPr>
        </p:nvGraphicFramePr>
        <p:xfrm>
          <a:off x="755576" y="1059582"/>
          <a:ext cx="6408712" cy="3296288"/>
        </p:xfrm>
        <a:graphic>
          <a:graphicData uri="http://schemas.openxmlformats.org/drawingml/2006/table">
            <a:tbl>
              <a:tblPr>
                <a:tableStyleId>{5C22544A-7EE6-4342-B048-85BDC9FD1C3A}</a:tableStyleId>
              </a:tblPr>
              <a:tblGrid>
                <a:gridCol w="915530">
                  <a:extLst>
                    <a:ext uri="{9D8B030D-6E8A-4147-A177-3AD203B41FA5}">
                      <a16:colId xmlns:a16="http://schemas.microsoft.com/office/drawing/2014/main" val="718681264"/>
                    </a:ext>
                  </a:extLst>
                </a:gridCol>
                <a:gridCol w="915530">
                  <a:extLst>
                    <a:ext uri="{9D8B030D-6E8A-4147-A177-3AD203B41FA5}">
                      <a16:colId xmlns:a16="http://schemas.microsoft.com/office/drawing/2014/main" val="838548653"/>
                    </a:ext>
                  </a:extLst>
                </a:gridCol>
                <a:gridCol w="1144413">
                  <a:extLst>
                    <a:ext uri="{9D8B030D-6E8A-4147-A177-3AD203B41FA5}">
                      <a16:colId xmlns:a16="http://schemas.microsoft.com/office/drawing/2014/main" val="2337452190"/>
                    </a:ext>
                  </a:extLst>
                </a:gridCol>
                <a:gridCol w="1144413">
                  <a:extLst>
                    <a:ext uri="{9D8B030D-6E8A-4147-A177-3AD203B41FA5}">
                      <a16:colId xmlns:a16="http://schemas.microsoft.com/office/drawing/2014/main" val="3201062454"/>
                    </a:ext>
                  </a:extLst>
                </a:gridCol>
                <a:gridCol w="1144413">
                  <a:extLst>
                    <a:ext uri="{9D8B030D-6E8A-4147-A177-3AD203B41FA5}">
                      <a16:colId xmlns:a16="http://schemas.microsoft.com/office/drawing/2014/main" val="4226686993"/>
                    </a:ext>
                  </a:extLst>
                </a:gridCol>
                <a:gridCol w="1144413">
                  <a:extLst>
                    <a:ext uri="{9D8B030D-6E8A-4147-A177-3AD203B41FA5}">
                      <a16:colId xmlns:a16="http://schemas.microsoft.com/office/drawing/2014/main" val="359840679"/>
                    </a:ext>
                  </a:extLst>
                </a:gridCol>
              </a:tblGrid>
              <a:tr h="480847">
                <a:tc rowSpan="4">
                  <a:txBody>
                    <a:bodyPr/>
                    <a:lstStyle/>
                    <a:p>
                      <a:pPr algn="ctr" fontAlgn="ctr"/>
                      <a:r>
                        <a:rPr lang="cs-CZ" sz="1600" u="none" strike="noStrike" dirty="0">
                          <a:effectLst/>
                        </a:rPr>
                        <a:t>Velikost dodávky</a:t>
                      </a:r>
                      <a:endParaRPr lang="cs-CZ" sz="16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600" u="none" strike="noStrike">
                          <a:effectLst/>
                        </a:rPr>
                        <a:t>100 tun</a:t>
                      </a:r>
                      <a:endParaRPr lang="cs-CZ"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600" u="none" strike="noStrike">
                          <a:effectLst/>
                        </a:rPr>
                        <a:t> </a:t>
                      </a:r>
                      <a:endParaRPr lang="cs-CZ"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600" u="none" strike="noStrike" dirty="0">
                          <a:effectLst/>
                        </a:rPr>
                        <a:t> </a:t>
                      </a:r>
                      <a:endParaRPr lang="cs-CZ" sz="16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600" u="none" strike="noStrike">
                          <a:effectLst/>
                        </a:rPr>
                        <a:t> </a:t>
                      </a:r>
                      <a:endParaRPr lang="cs-CZ"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600" u="none" strike="noStrike">
                          <a:effectLst/>
                        </a:rPr>
                        <a:t> </a:t>
                      </a:r>
                      <a:endParaRPr lang="cs-CZ" sz="16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1325735773"/>
                  </a:ext>
                </a:extLst>
              </a:tr>
              <a:tr h="480847">
                <a:tc vMerge="1">
                  <a:txBody>
                    <a:bodyPr/>
                    <a:lstStyle/>
                    <a:p>
                      <a:endParaRPr lang="cs-CZ"/>
                    </a:p>
                  </a:txBody>
                  <a:tcPr/>
                </a:tc>
                <a:tc>
                  <a:txBody>
                    <a:bodyPr/>
                    <a:lstStyle/>
                    <a:p>
                      <a:pPr algn="ctr" fontAlgn="b"/>
                      <a:r>
                        <a:rPr lang="cs-CZ" sz="1600" u="none" strike="noStrike" dirty="0">
                          <a:effectLst/>
                        </a:rPr>
                        <a:t>20 tun</a:t>
                      </a:r>
                      <a:endParaRPr lang="cs-CZ" sz="16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600" u="none" strike="noStrike">
                          <a:effectLst/>
                        </a:rPr>
                        <a:t> </a:t>
                      </a:r>
                      <a:endParaRPr lang="cs-CZ"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600" u="none" strike="noStrike">
                          <a:effectLst/>
                        </a:rPr>
                        <a:t> </a:t>
                      </a:r>
                      <a:endParaRPr lang="cs-CZ"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600" u="none" strike="noStrike">
                          <a:effectLst/>
                        </a:rPr>
                        <a:t> </a:t>
                      </a:r>
                      <a:endParaRPr lang="cs-CZ"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600" u="none" strike="noStrike">
                          <a:effectLst/>
                        </a:rPr>
                        <a:t> </a:t>
                      </a:r>
                      <a:endParaRPr lang="cs-CZ" sz="16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3301212013"/>
                  </a:ext>
                </a:extLst>
              </a:tr>
              <a:tr h="480847">
                <a:tc vMerge="1">
                  <a:txBody>
                    <a:bodyPr/>
                    <a:lstStyle/>
                    <a:p>
                      <a:endParaRPr lang="cs-CZ"/>
                    </a:p>
                  </a:txBody>
                  <a:tcPr/>
                </a:tc>
                <a:tc>
                  <a:txBody>
                    <a:bodyPr/>
                    <a:lstStyle/>
                    <a:p>
                      <a:pPr algn="ctr" fontAlgn="b"/>
                      <a:r>
                        <a:rPr lang="cs-CZ" sz="1600" u="none" strike="noStrike">
                          <a:effectLst/>
                        </a:rPr>
                        <a:t>Paleta</a:t>
                      </a:r>
                      <a:endParaRPr lang="cs-CZ"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600" u="none" strike="noStrike" dirty="0">
                          <a:effectLst/>
                        </a:rPr>
                        <a:t> </a:t>
                      </a:r>
                      <a:endParaRPr lang="cs-CZ" sz="16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600" u="none" strike="noStrike">
                          <a:effectLst/>
                        </a:rPr>
                        <a:t> </a:t>
                      </a:r>
                      <a:endParaRPr lang="cs-CZ"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600" u="none" strike="noStrike">
                          <a:effectLst/>
                        </a:rPr>
                        <a:t> </a:t>
                      </a:r>
                      <a:endParaRPr lang="cs-CZ"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600" u="none" strike="noStrike">
                          <a:effectLst/>
                        </a:rPr>
                        <a:t> </a:t>
                      </a:r>
                      <a:endParaRPr lang="cs-CZ" sz="16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3836408702"/>
                  </a:ext>
                </a:extLst>
              </a:tr>
              <a:tr h="480847">
                <a:tc vMerge="1">
                  <a:txBody>
                    <a:bodyPr/>
                    <a:lstStyle/>
                    <a:p>
                      <a:endParaRPr lang="cs-CZ"/>
                    </a:p>
                  </a:txBody>
                  <a:tcPr/>
                </a:tc>
                <a:tc>
                  <a:txBody>
                    <a:bodyPr/>
                    <a:lstStyle/>
                    <a:p>
                      <a:pPr algn="ctr" fontAlgn="b"/>
                      <a:r>
                        <a:rPr lang="cs-CZ" sz="1600" u="none" strike="noStrike">
                          <a:effectLst/>
                        </a:rPr>
                        <a:t>Zásilka</a:t>
                      </a:r>
                      <a:endParaRPr lang="cs-CZ"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600" u="none" strike="noStrike">
                          <a:effectLst/>
                        </a:rPr>
                        <a:t> </a:t>
                      </a:r>
                      <a:endParaRPr lang="cs-CZ"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600" u="none" strike="noStrike" dirty="0">
                          <a:effectLst/>
                        </a:rPr>
                        <a:t> </a:t>
                      </a:r>
                      <a:endParaRPr lang="cs-CZ" sz="16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600" u="none" strike="noStrike">
                          <a:effectLst/>
                        </a:rPr>
                        <a:t> </a:t>
                      </a:r>
                      <a:endParaRPr lang="cs-CZ"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600" u="none" strike="noStrike">
                          <a:effectLst/>
                        </a:rPr>
                        <a:t> </a:t>
                      </a:r>
                      <a:endParaRPr lang="cs-CZ" sz="16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3047366373"/>
                  </a:ext>
                </a:extLst>
              </a:tr>
              <a:tr h="892053">
                <a:tc>
                  <a:txBody>
                    <a:bodyPr/>
                    <a:lstStyle/>
                    <a:p>
                      <a:pPr algn="ctr" fontAlgn="b"/>
                      <a:r>
                        <a:rPr lang="cs-CZ" sz="1600" u="none" strike="noStrike">
                          <a:effectLst/>
                        </a:rPr>
                        <a:t> </a:t>
                      </a:r>
                      <a:endParaRPr lang="cs-CZ"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600" u="none" strike="noStrike">
                          <a:effectLst/>
                        </a:rPr>
                        <a:t> </a:t>
                      </a:r>
                      <a:endParaRPr lang="cs-CZ"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600" u="none" strike="noStrike">
                          <a:effectLst/>
                        </a:rPr>
                        <a:t>Krátká</a:t>
                      </a:r>
                      <a:endParaRPr lang="cs-CZ"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600" u="none" strike="noStrike">
                          <a:effectLst/>
                        </a:rPr>
                        <a:t>Střední</a:t>
                      </a:r>
                      <a:endParaRPr lang="cs-CZ"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600" u="none" strike="noStrike" dirty="0">
                          <a:effectLst/>
                        </a:rPr>
                        <a:t>Dlouhá</a:t>
                      </a:r>
                      <a:endParaRPr lang="cs-CZ" sz="16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600" u="none" strike="noStrike" dirty="0">
                          <a:effectLst/>
                        </a:rPr>
                        <a:t>Velmi dlouhá</a:t>
                      </a:r>
                      <a:endParaRPr lang="cs-CZ" sz="1600" b="0"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1599586093"/>
                  </a:ext>
                </a:extLst>
              </a:tr>
              <a:tr h="480847">
                <a:tc>
                  <a:txBody>
                    <a:bodyPr/>
                    <a:lstStyle/>
                    <a:p>
                      <a:pPr algn="ctr" fontAlgn="b"/>
                      <a:r>
                        <a:rPr lang="cs-CZ" sz="1600" u="none" strike="noStrike">
                          <a:effectLst/>
                        </a:rPr>
                        <a:t> </a:t>
                      </a:r>
                      <a:endParaRPr lang="cs-CZ"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600" u="none" strike="noStrike">
                          <a:effectLst/>
                        </a:rPr>
                        <a:t> </a:t>
                      </a:r>
                      <a:endParaRPr lang="cs-CZ" sz="1600" b="0" i="0" u="none" strike="noStrike">
                        <a:solidFill>
                          <a:srgbClr val="000000"/>
                        </a:solidFill>
                        <a:effectLst/>
                        <a:latin typeface="Aptos Narrow" panose="020B0004020202020204" pitchFamily="34" charset="0"/>
                      </a:endParaRPr>
                    </a:p>
                  </a:txBody>
                  <a:tcPr marL="6350" marR="6350" marT="6350" marB="0" anchor="ctr"/>
                </a:tc>
                <a:tc gridSpan="4">
                  <a:txBody>
                    <a:bodyPr/>
                    <a:lstStyle/>
                    <a:p>
                      <a:pPr algn="ctr" fontAlgn="b"/>
                      <a:r>
                        <a:rPr lang="cs-CZ" sz="1600" u="none" strike="noStrike" dirty="0">
                          <a:effectLst/>
                        </a:rPr>
                        <a:t>Délka dodání</a:t>
                      </a:r>
                      <a:endParaRPr lang="cs-CZ" sz="1600" b="0" i="0" u="none" strike="noStrike" dirty="0">
                        <a:solidFill>
                          <a:srgbClr val="000000"/>
                        </a:solidFill>
                        <a:effectLst/>
                        <a:latin typeface="Aptos Narrow" panose="020B0004020202020204" pitchFamily="34" charset="0"/>
                      </a:endParaRPr>
                    </a:p>
                  </a:txBody>
                  <a:tcPr marL="6350" marR="6350" marT="6350" marB="0" anchor="ct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72254222"/>
                  </a:ext>
                </a:extLst>
              </a:tr>
            </a:tbl>
          </a:graphicData>
        </a:graphic>
      </p:graphicFrame>
    </p:spTree>
    <p:extLst>
      <p:ext uri="{BB962C8B-B14F-4D97-AF65-F5344CB8AC3E}">
        <p14:creationId xmlns:p14="http://schemas.microsoft.com/office/powerpoint/2010/main" val="2300547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Cíl přednášky a její obsah</a:t>
            </a:r>
          </a:p>
        </p:txBody>
      </p:sp>
      <p:sp>
        <p:nvSpPr>
          <p:cNvPr id="5" name="Zástupný symbol pro obsah 2"/>
          <p:cNvSpPr txBox="1">
            <a:spLocks/>
          </p:cNvSpPr>
          <p:nvPr/>
        </p:nvSpPr>
        <p:spPr>
          <a:xfrm>
            <a:off x="186364" y="1429022"/>
            <a:ext cx="3737564" cy="31589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cs-CZ" dirty="0">
                <a:solidFill>
                  <a:srgbClr val="002060"/>
                </a:solidFill>
                <a:latin typeface="Times New Roman" panose="02020603050405020304" pitchFamily="18" charset="0"/>
                <a:cs typeface="Times New Roman" panose="02020603050405020304" pitchFamily="18" charset="0"/>
              </a:rPr>
              <a:t>Cílem přednášky je seznámit se s jednotlivými druhy přepravy a jejich charakteristikami</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2</a:t>
            </a:fld>
            <a:r>
              <a:rPr lang="cs-CZ" sz="1100" dirty="0">
                <a:solidFill>
                  <a:srgbClr val="307871"/>
                </a:solidFill>
                <a:latin typeface="Enriqueta" panose="02000000000000000000" pitchFamily="2" charset="0"/>
              </a:rPr>
              <a:t>/30</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přeprava</a:t>
            </a:r>
            <a:endParaRPr lang="cs-CZ" sz="1400" dirty="0">
              <a:solidFill>
                <a:srgbClr val="307871"/>
              </a:solidFill>
              <a:latin typeface="Enriqueta" panose="02000000000000000000" pitchFamily="2" charset="0"/>
            </a:endParaRPr>
          </a:p>
        </p:txBody>
      </p:sp>
      <p:sp>
        <p:nvSpPr>
          <p:cNvPr id="10" name="Zástupný symbol pro obsah 2"/>
          <p:cNvSpPr txBox="1">
            <a:spLocks/>
          </p:cNvSpPr>
          <p:nvPr/>
        </p:nvSpPr>
        <p:spPr>
          <a:xfrm>
            <a:off x="3923928" y="1429022"/>
            <a:ext cx="3744416" cy="31589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cs-CZ" sz="2400" dirty="0">
                <a:solidFill>
                  <a:srgbClr val="002060"/>
                </a:solidFill>
                <a:latin typeface="Times New Roman" panose="02020603050405020304" pitchFamily="18" charset="0"/>
                <a:cs typeface="Times New Roman" panose="02020603050405020304" pitchFamily="18" charset="0"/>
              </a:rPr>
              <a:t>Představení typů přepravy</a:t>
            </a:r>
          </a:p>
          <a:p>
            <a:pPr>
              <a:lnSpc>
                <a:spcPct val="90000"/>
              </a:lnSpc>
            </a:pPr>
            <a:r>
              <a:rPr lang="cs-CZ" sz="2400" dirty="0">
                <a:solidFill>
                  <a:srgbClr val="002060"/>
                </a:solidFill>
                <a:latin typeface="Times New Roman" panose="02020603050405020304" pitchFamily="18" charset="0"/>
                <a:cs typeface="Times New Roman" panose="02020603050405020304" pitchFamily="18" charset="0"/>
              </a:rPr>
              <a:t>Výhody a nevýhody různých typů přepravy</a:t>
            </a:r>
          </a:p>
          <a:p>
            <a:pPr>
              <a:lnSpc>
                <a:spcPct val="90000"/>
              </a:lnSpc>
            </a:pPr>
            <a:r>
              <a:rPr lang="cs-CZ" sz="2400" dirty="0">
                <a:solidFill>
                  <a:srgbClr val="002060"/>
                </a:solidFill>
                <a:latin typeface="Times New Roman" panose="02020603050405020304" pitchFamily="18" charset="0"/>
                <a:cs typeface="Times New Roman" panose="02020603050405020304" pitchFamily="18" charset="0"/>
              </a:rPr>
              <a:t>Kritéria výběru typu přepravy</a:t>
            </a:r>
          </a:p>
          <a:p>
            <a:pPr>
              <a:lnSpc>
                <a:spcPct val="90000"/>
              </a:lnSpc>
            </a:pPr>
            <a:r>
              <a:rPr lang="cs-CZ" sz="2400" dirty="0">
                <a:solidFill>
                  <a:srgbClr val="002060"/>
                </a:solidFill>
                <a:latin typeface="Times New Roman" panose="02020603050405020304" pitchFamily="18" charset="0"/>
                <a:cs typeface="Times New Roman" panose="02020603050405020304" pitchFamily="18" charset="0"/>
              </a:rPr>
              <a:t>Náklady spojené s přepravou</a:t>
            </a:r>
          </a:p>
        </p:txBody>
      </p:sp>
      <p:sp>
        <p:nvSpPr>
          <p:cNvPr id="2" name="Zaoblený obdélník 1"/>
          <p:cNvSpPr/>
          <p:nvPr/>
        </p:nvSpPr>
        <p:spPr>
          <a:xfrm>
            <a:off x="186364" y="784598"/>
            <a:ext cx="3449532" cy="500409"/>
          </a:xfrm>
          <a:prstGeom prst="roundRect">
            <a:avLst/>
          </a:prstGeom>
          <a:solidFill>
            <a:srgbClr val="307871"/>
          </a:solidFill>
          <a:ln>
            <a:solidFill>
              <a:srgbClr val="3078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307871"/>
              </a:solidFill>
            </a:endParaRPr>
          </a:p>
        </p:txBody>
      </p:sp>
      <p:sp>
        <p:nvSpPr>
          <p:cNvPr id="11" name="Zaoblený obdélník 10"/>
          <p:cNvSpPr/>
          <p:nvPr/>
        </p:nvSpPr>
        <p:spPr>
          <a:xfrm>
            <a:off x="3923928" y="775197"/>
            <a:ext cx="3528392" cy="500409"/>
          </a:xfrm>
          <a:prstGeom prst="roundRect">
            <a:avLst/>
          </a:prstGeom>
          <a:solidFill>
            <a:srgbClr val="307871"/>
          </a:solidFill>
          <a:ln>
            <a:solidFill>
              <a:srgbClr val="3078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extovéPole 3"/>
          <p:cNvSpPr txBox="1"/>
          <p:nvPr/>
        </p:nvSpPr>
        <p:spPr>
          <a:xfrm>
            <a:off x="323528" y="840735"/>
            <a:ext cx="2664296" cy="369332"/>
          </a:xfrm>
          <a:prstGeom prst="rect">
            <a:avLst/>
          </a:prstGeom>
          <a:noFill/>
        </p:spPr>
        <p:txBody>
          <a:bodyPr wrap="square" rtlCol="0">
            <a:spAutoFit/>
          </a:bodyPr>
          <a:lstStyle/>
          <a:p>
            <a:r>
              <a:rPr lang="cs-CZ" b="1" dirty="0">
                <a:solidFill>
                  <a:srgbClr val="000000"/>
                </a:solidFill>
              </a:rPr>
              <a:t>Cíl přednášky</a:t>
            </a:r>
          </a:p>
        </p:txBody>
      </p:sp>
      <p:sp>
        <p:nvSpPr>
          <p:cNvPr id="13" name="TextovéPole 12"/>
          <p:cNvSpPr txBox="1"/>
          <p:nvPr/>
        </p:nvSpPr>
        <p:spPr>
          <a:xfrm>
            <a:off x="4071370" y="834266"/>
            <a:ext cx="2156814" cy="369332"/>
          </a:xfrm>
          <a:prstGeom prst="rect">
            <a:avLst/>
          </a:prstGeom>
          <a:noFill/>
        </p:spPr>
        <p:txBody>
          <a:bodyPr wrap="square" rtlCol="0">
            <a:spAutoFit/>
          </a:bodyPr>
          <a:lstStyle/>
          <a:p>
            <a:r>
              <a:rPr lang="cs-CZ" b="1" dirty="0">
                <a:solidFill>
                  <a:srgbClr val="000000"/>
                </a:solidFill>
              </a:rPr>
              <a:t>Obsah přednášky</a:t>
            </a:r>
          </a:p>
        </p:txBody>
      </p:sp>
    </p:spTree>
    <p:extLst>
      <p:ext uri="{BB962C8B-B14F-4D97-AF65-F5344CB8AC3E}">
        <p14:creationId xmlns:p14="http://schemas.microsoft.com/office/powerpoint/2010/main" val="3831028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BB465-E217-2867-10B1-29CCC04AC513}"/>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7370AADE-3C7B-4C47-BD00-F50CC1E2CCFF}"/>
              </a:ext>
            </a:extLst>
          </p:cNvPr>
          <p:cNvSpPr>
            <a:spLocks noGrp="1"/>
          </p:cNvSpPr>
          <p:nvPr>
            <p:ph type="title"/>
          </p:nvPr>
        </p:nvSpPr>
        <p:spPr>
          <a:xfrm>
            <a:off x="179512" y="195486"/>
            <a:ext cx="7272808" cy="507703"/>
          </a:xfrm>
        </p:spPr>
        <p:txBody>
          <a:bodyPr/>
          <a:lstStyle/>
          <a:p>
            <a:r>
              <a:rPr lang="cs-CZ" dirty="0"/>
              <a:t>Samostatný úkol č. 4</a:t>
            </a:r>
          </a:p>
        </p:txBody>
      </p:sp>
      <p:sp>
        <p:nvSpPr>
          <p:cNvPr id="8" name="Zástupný symbol pro obsah 2">
            <a:extLst>
              <a:ext uri="{FF2B5EF4-FFF2-40B4-BE49-F238E27FC236}">
                <a16:creationId xmlns:a16="http://schemas.microsoft.com/office/drawing/2014/main" id="{0C469417-86A7-2FB6-1A0E-438614419D86}"/>
              </a:ext>
            </a:extLst>
          </p:cNvPr>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20</a:t>
            </a:fld>
            <a:r>
              <a:rPr lang="cs-CZ" sz="1100" dirty="0">
                <a:solidFill>
                  <a:srgbClr val="307871"/>
                </a:solidFill>
                <a:latin typeface="Enriqueta" panose="02000000000000000000" pitchFamily="2" charset="0"/>
              </a:rPr>
              <a:t>/30</a:t>
            </a:r>
          </a:p>
        </p:txBody>
      </p:sp>
      <p:sp>
        <p:nvSpPr>
          <p:cNvPr id="9" name="Zástupný symbol pro obsah 2">
            <a:extLst>
              <a:ext uri="{FF2B5EF4-FFF2-40B4-BE49-F238E27FC236}">
                <a16:creationId xmlns:a16="http://schemas.microsoft.com/office/drawing/2014/main" id="{AF667E3E-E260-50C8-93EB-3EC38809D6C5}"/>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přeprava</a:t>
            </a:r>
            <a:endParaRPr lang="cs-CZ" sz="1400" dirty="0">
              <a:solidFill>
                <a:srgbClr val="307871"/>
              </a:solidFill>
              <a:latin typeface="Enriqueta" panose="02000000000000000000" pitchFamily="2" charset="0"/>
            </a:endParaRPr>
          </a:p>
        </p:txBody>
      </p:sp>
      <p:graphicFrame>
        <p:nvGraphicFramePr>
          <p:cNvPr id="2" name="Tabulka 1">
            <a:extLst>
              <a:ext uri="{FF2B5EF4-FFF2-40B4-BE49-F238E27FC236}">
                <a16:creationId xmlns:a16="http://schemas.microsoft.com/office/drawing/2014/main" id="{5C402995-DF9D-F595-6F86-BDDAC18EC702}"/>
              </a:ext>
            </a:extLst>
          </p:cNvPr>
          <p:cNvGraphicFramePr>
            <a:graphicFrameLocks noGrp="1"/>
          </p:cNvGraphicFramePr>
          <p:nvPr>
            <p:extLst>
              <p:ext uri="{D42A27DB-BD31-4B8C-83A1-F6EECF244321}">
                <p14:modId xmlns:p14="http://schemas.microsoft.com/office/powerpoint/2010/main" val="2543759927"/>
              </p:ext>
            </p:extLst>
          </p:nvPr>
        </p:nvGraphicFramePr>
        <p:xfrm>
          <a:off x="539552" y="771550"/>
          <a:ext cx="6912768" cy="3744417"/>
        </p:xfrm>
        <a:graphic>
          <a:graphicData uri="http://schemas.openxmlformats.org/drawingml/2006/table">
            <a:tbl>
              <a:tblPr>
                <a:tableStyleId>{5C22544A-7EE6-4342-B048-85BDC9FD1C3A}</a:tableStyleId>
              </a:tblPr>
              <a:tblGrid>
                <a:gridCol w="987538">
                  <a:extLst>
                    <a:ext uri="{9D8B030D-6E8A-4147-A177-3AD203B41FA5}">
                      <a16:colId xmlns:a16="http://schemas.microsoft.com/office/drawing/2014/main" val="718681264"/>
                    </a:ext>
                  </a:extLst>
                </a:gridCol>
                <a:gridCol w="987538">
                  <a:extLst>
                    <a:ext uri="{9D8B030D-6E8A-4147-A177-3AD203B41FA5}">
                      <a16:colId xmlns:a16="http://schemas.microsoft.com/office/drawing/2014/main" val="838548653"/>
                    </a:ext>
                  </a:extLst>
                </a:gridCol>
                <a:gridCol w="1234423">
                  <a:extLst>
                    <a:ext uri="{9D8B030D-6E8A-4147-A177-3AD203B41FA5}">
                      <a16:colId xmlns:a16="http://schemas.microsoft.com/office/drawing/2014/main" val="2337452190"/>
                    </a:ext>
                  </a:extLst>
                </a:gridCol>
                <a:gridCol w="1234423">
                  <a:extLst>
                    <a:ext uri="{9D8B030D-6E8A-4147-A177-3AD203B41FA5}">
                      <a16:colId xmlns:a16="http://schemas.microsoft.com/office/drawing/2014/main" val="3201062454"/>
                    </a:ext>
                  </a:extLst>
                </a:gridCol>
                <a:gridCol w="1234423">
                  <a:extLst>
                    <a:ext uri="{9D8B030D-6E8A-4147-A177-3AD203B41FA5}">
                      <a16:colId xmlns:a16="http://schemas.microsoft.com/office/drawing/2014/main" val="4226686993"/>
                    </a:ext>
                  </a:extLst>
                </a:gridCol>
                <a:gridCol w="1234423">
                  <a:extLst>
                    <a:ext uri="{9D8B030D-6E8A-4147-A177-3AD203B41FA5}">
                      <a16:colId xmlns:a16="http://schemas.microsoft.com/office/drawing/2014/main" val="359840679"/>
                    </a:ext>
                  </a:extLst>
                </a:gridCol>
              </a:tblGrid>
              <a:tr h="544042">
                <a:tc rowSpan="4">
                  <a:txBody>
                    <a:bodyPr/>
                    <a:lstStyle/>
                    <a:p>
                      <a:pPr algn="ctr" fontAlgn="ctr"/>
                      <a:r>
                        <a:rPr lang="cs-CZ" sz="1600" u="none" strike="noStrike" dirty="0">
                          <a:effectLst/>
                        </a:rPr>
                        <a:t>Velikost dodávky</a:t>
                      </a:r>
                      <a:endParaRPr lang="cs-CZ" sz="16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600" u="none" strike="noStrike">
                          <a:effectLst/>
                        </a:rPr>
                        <a:t>100 tun</a:t>
                      </a:r>
                      <a:endParaRPr lang="cs-CZ"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400" u="none" strike="noStrike" dirty="0">
                          <a:effectLst/>
                        </a:rPr>
                        <a:t> Silniční</a:t>
                      </a:r>
                      <a:endParaRPr lang="cs-CZ" sz="14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400" u="none" strike="noStrike" dirty="0">
                          <a:effectLst/>
                        </a:rPr>
                        <a:t> Silniční/železniční</a:t>
                      </a:r>
                      <a:endParaRPr lang="cs-CZ" sz="14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400" u="none" strike="noStrike" dirty="0">
                          <a:effectLst/>
                        </a:rPr>
                        <a:t> Železniční/námořní</a:t>
                      </a:r>
                      <a:endParaRPr lang="cs-CZ" sz="14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400" u="none" strike="noStrike" dirty="0">
                          <a:effectLst/>
                        </a:rPr>
                        <a:t>Námořní </a:t>
                      </a:r>
                      <a:endParaRPr lang="cs-CZ" sz="1400" b="0"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1325735773"/>
                  </a:ext>
                </a:extLst>
              </a:tr>
              <a:tr h="544042">
                <a:tc vMerge="1">
                  <a:txBody>
                    <a:bodyPr/>
                    <a:lstStyle/>
                    <a:p>
                      <a:endParaRPr lang="cs-CZ"/>
                    </a:p>
                  </a:txBody>
                  <a:tcPr/>
                </a:tc>
                <a:tc>
                  <a:txBody>
                    <a:bodyPr/>
                    <a:lstStyle/>
                    <a:p>
                      <a:pPr algn="ctr" fontAlgn="b"/>
                      <a:r>
                        <a:rPr lang="cs-CZ" sz="1600" u="none" strike="noStrike" dirty="0">
                          <a:effectLst/>
                        </a:rPr>
                        <a:t>20 tun</a:t>
                      </a:r>
                      <a:endParaRPr lang="cs-CZ" sz="16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400" u="none" strike="noStrike" dirty="0">
                          <a:effectLst/>
                        </a:rPr>
                        <a:t>Silniční </a:t>
                      </a:r>
                      <a:endParaRPr lang="cs-CZ" sz="14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400" u="none" strike="noStrike" dirty="0">
                          <a:effectLst/>
                        </a:rPr>
                        <a:t>Silniční </a:t>
                      </a:r>
                      <a:endParaRPr lang="cs-CZ" sz="14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400" u="none" strike="noStrike" dirty="0">
                          <a:effectLst/>
                        </a:rPr>
                        <a:t>Silniční/železniční </a:t>
                      </a:r>
                      <a:endParaRPr lang="cs-CZ" sz="14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400" u="none" strike="noStrike" dirty="0">
                          <a:effectLst/>
                        </a:rPr>
                        <a:t>Železniční/námořní </a:t>
                      </a:r>
                      <a:endParaRPr lang="cs-CZ" sz="1400" b="0"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3301212013"/>
                  </a:ext>
                </a:extLst>
              </a:tr>
              <a:tr h="544042">
                <a:tc vMerge="1">
                  <a:txBody>
                    <a:bodyPr/>
                    <a:lstStyle/>
                    <a:p>
                      <a:endParaRPr lang="cs-CZ"/>
                    </a:p>
                  </a:txBody>
                  <a:tcPr/>
                </a:tc>
                <a:tc>
                  <a:txBody>
                    <a:bodyPr/>
                    <a:lstStyle/>
                    <a:p>
                      <a:pPr algn="ctr" fontAlgn="b"/>
                      <a:r>
                        <a:rPr lang="cs-CZ" sz="1600" u="none" strike="noStrike" dirty="0">
                          <a:effectLst/>
                        </a:rPr>
                        <a:t>Paleta</a:t>
                      </a:r>
                      <a:endParaRPr lang="cs-CZ" sz="16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400" u="none" strike="noStrike" dirty="0">
                          <a:effectLst/>
                        </a:rPr>
                        <a:t> Silniční</a:t>
                      </a:r>
                      <a:endParaRPr lang="cs-CZ" sz="14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400" u="none" strike="noStrike" dirty="0">
                          <a:effectLst/>
                        </a:rPr>
                        <a:t> Silniční</a:t>
                      </a:r>
                      <a:endParaRPr lang="cs-CZ" sz="14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400" u="none" strike="noStrike" dirty="0">
                          <a:effectLst/>
                        </a:rPr>
                        <a:t> Silniční/železniční</a:t>
                      </a:r>
                      <a:endParaRPr lang="cs-CZ" sz="14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400" u="none" strike="noStrike" dirty="0">
                          <a:effectLst/>
                        </a:rPr>
                        <a:t> Letecká/námořní</a:t>
                      </a:r>
                      <a:endParaRPr lang="cs-CZ" sz="1400" b="0"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3836408702"/>
                  </a:ext>
                </a:extLst>
              </a:tr>
              <a:tr h="558958">
                <a:tc vMerge="1">
                  <a:txBody>
                    <a:bodyPr/>
                    <a:lstStyle/>
                    <a:p>
                      <a:endParaRPr lang="cs-CZ"/>
                    </a:p>
                  </a:txBody>
                  <a:tcPr/>
                </a:tc>
                <a:tc>
                  <a:txBody>
                    <a:bodyPr/>
                    <a:lstStyle/>
                    <a:p>
                      <a:pPr algn="ctr" fontAlgn="b"/>
                      <a:r>
                        <a:rPr lang="cs-CZ" sz="1600" u="none" strike="noStrike">
                          <a:effectLst/>
                        </a:rPr>
                        <a:t>Zásilka</a:t>
                      </a:r>
                      <a:endParaRPr lang="cs-CZ"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400" u="none" strike="noStrike" dirty="0">
                          <a:effectLst/>
                        </a:rPr>
                        <a:t> Pošta/Silniční</a:t>
                      </a:r>
                      <a:endParaRPr lang="cs-CZ" sz="14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400" u="none" strike="noStrike" dirty="0">
                          <a:effectLst/>
                        </a:rPr>
                        <a:t>Pošta/Silniční/letecká </a:t>
                      </a:r>
                      <a:endParaRPr lang="cs-CZ" sz="14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400" u="none" strike="noStrike" dirty="0">
                          <a:effectLst/>
                        </a:rPr>
                        <a:t>Pošta/Silniční/letecká  </a:t>
                      </a:r>
                      <a:endParaRPr lang="cs-CZ" sz="14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400" u="none" strike="noStrike" dirty="0">
                          <a:effectLst/>
                        </a:rPr>
                        <a:t>Poštovní/letecká </a:t>
                      </a:r>
                      <a:endParaRPr lang="cs-CZ" sz="1400" b="0"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3047366373"/>
                  </a:ext>
                </a:extLst>
              </a:tr>
              <a:tr h="1009291">
                <a:tc rowSpan="2" gridSpan="2">
                  <a:txBody>
                    <a:bodyPr/>
                    <a:lstStyle/>
                    <a:p>
                      <a:pPr algn="ctr" fontAlgn="b"/>
                      <a:r>
                        <a:rPr lang="cs-CZ" sz="1600" u="none" strike="noStrike" dirty="0">
                          <a:effectLst/>
                        </a:rPr>
                        <a:t> </a:t>
                      </a:r>
                    </a:p>
                    <a:p>
                      <a:pPr algn="ctr" fontAlgn="b"/>
                      <a:r>
                        <a:rPr lang="cs-CZ" sz="1600" u="none" strike="noStrike" dirty="0">
                          <a:effectLst/>
                        </a:rPr>
                        <a:t> </a:t>
                      </a:r>
                    </a:p>
                    <a:p>
                      <a:pPr algn="ctr" fontAlgn="b"/>
                      <a:r>
                        <a:rPr lang="cs-CZ" sz="1600" u="none" strike="noStrike" dirty="0">
                          <a:effectLst/>
                        </a:rPr>
                        <a:t> </a:t>
                      </a:r>
                    </a:p>
                    <a:p>
                      <a:pPr algn="ctr" fontAlgn="b"/>
                      <a:r>
                        <a:rPr lang="cs-CZ" sz="1600" u="none" strike="noStrike" dirty="0">
                          <a:effectLst/>
                        </a:rPr>
                        <a:t> </a:t>
                      </a:r>
                      <a:endParaRPr lang="cs-CZ" sz="1600" b="0" i="0" u="none" strike="noStrike" dirty="0">
                        <a:solidFill>
                          <a:srgbClr val="000000"/>
                        </a:solidFill>
                        <a:effectLst/>
                        <a:latin typeface="Aptos Narrow" panose="020B0004020202020204" pitchFamily="34" charset="0"/>
                      </a:endParaRPr>
                    </a:p>
                  </a:txBody>
                  <a:tcPr marL="6350" marR="6350" marT="6350" marB="0" anchor="ctr"/>
                </a:tc>
                <a:tc rowSpan="2" hMerge="1">
                  <a:txBody>
                    <a:bodyPr/>
                    <a:lstStyle/>
                    <a:p>
                      <a:endParaRPr/>
                    </a:p>
                  </a:txBody>
                  <a:tcPr marL="6350" marR="6350" marT="6350" marB="0" anchor="ctr"/>
                </a:tc>
                <a:tc>
                  <a:txBody>
                    <a:bodyPr/>
                    <a:lstStyle/>
                    <a:p>
                      <a:pPr algn="ctr" fontAlgn="b"/>
                      <a:r>
                        <a:rPr lang="cs-CZ" sz="1600" u="none" strike="noStrike">
                          <a:effectLst/>
                        </a:rPr>
                        <a:t>Krátká</a:t>
                      </a:r>
                      <a:endParaRPr lang="cs-CZ"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600" u="none" strike="noStrike">
                          <a:effectLst/>
                        </a:rPr>
                        <a:t>Střední</a:t>
                      </a:r>
                      <a:endParaRPr lang="cs-CZ"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600" u="none" strike="noStrike" dirty="0">
                          <a:effectLst/>
                        </a:rPr>
                        <a:t>Dlouhá</a:t>
                      </a:r>
                      <a:endParaRPr lang="cs-CZ" sz="16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b"/>
                      <a:r>
                        <a:rPr lang="cs-CZ" sz="1600" u="none" strike="noStrike" dirty="0">
                          <a:effectLst/>
                        </a:rPr>
                        <a:t>Velmi dlouhá</a:t>
                      </a:r>
                      <a:endParaRPr lang="cs-CZ" sz="1600" b="0"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1599586093"/>
                  </a:ext>
                </a:extLst>
              </a:tr>
              <a:tr h="544042">
                <a:tc gridSpan="2" vMerge="1">
                  <a:txBody>
                    <a:bodyPr/>
                    <a:lstStyle/>
                    <a:p>
                      <a:endParaRPr/>
                    </a:p>
                  </a:txBody>
                  <a:tcPr marL="6350" marR="6350" marT="6350" marB="0" anchor="ctr"/>
                </a:tc>
                <a:tc hMerge="1" vMerge="1">
                  <a:txBody>
                    <a:bodyPr/>
                    <a:lstStyle/>
                    <a:p>
                      <a:endParaRPr dirty="0"/>
                    </a:p>
                  </a:txBody>
                  <a:tcPr marL="6350" marR="6350" marT="6350" marB="0" anchor="ctr"/>
                </a:tc>
                <a:tc gridSpan="4">
                  <a:txBody>
                    <a:bodyPr/>
                    <a:lstStyle/>
                    <a:p>
                      <a:pPr algn="ctr" fontAlgn="b"/>
                      <a:r>
                        <a:rPr lang="cs-CZ" sz="1600" u="none" strike="noStrike" dirty="0">
                          <a:effectLst/>
                        </a:rPr>
                        <a:t>Délka dodání</a:t>
                      </a:r>
                      <a:endParaRPr lang="cs-CZ" sz="1600" b="0" i="0" u="none" strike="noStrike" dirty="0">
                        <a:solidFill>
                          <a:srgbClr val="000000"/>
                        </a:solidFill>
                        <a:effectLst/>
                        <a:latin typeface="Aptos Narrow" panose="020B0004020202020204" pitchFamily="34" charset="0"/>
                      </a:endParaRPr>
                    </a:p>
                  </a:txBody>
                  <a:tcPr marL="6350" marR="6350" marT="6350" marB="0" anchor="ct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72254222"/>
                  </a:ext>
                </a:extLst>
              </a:tr>
            </a:tbl>
          </a:graphicData>
        </a:graphic>
      </p:graphicFrame>
    </p:spTree>
    <p:extLst>
      <p:ext uri="{BB962C8B-B14F-4D97-AF65-F5344CB8AC3E}">
        <p14:creationId xmlns:p14="http://schemas.microsoft.com/office/powerpoint/2010/main" val="4041573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BB465-E217-2867-10B1-29CCC04AC513}"/>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7370AADE-3C7B-4C47-BD00-F50CC1E2CCFF}"/>
              </a:ext>
            </a:extLst>
          </p:cNvPr>
          <p:cNvSpPr>
            <a:spLocks noGrp="1"/>
          </p:cNvSpPr>
          <p:nvPr>
            <p:ph type="title"/>
          </p:nvPr>
        </p:nvSpPr>
        <p:spPr>
          <a:xfrm>
            <a:off x="179512" y="195486"/>
            <a:ext cx="7272808" cy="507703"/>
          </a:xfrm>
        </p:spPr>
        <p:txBody>
          <a:bodyPr/>
          <a:lstStyle/>
          <a:p>
            <a:r>
              <a:rPr lang="cs-CZ" dirty="0"/>
              <a:t>Samostatný úkol č. 4</a:t>
            </a:r>
          </a:p>
        </p:txBody>
      </p:sp>
      <p:sp>
        <p:nvSpPr>
          <p:cNvPr id="8" name="Zástupný symbol pro obsah 2">
            <a:extLst>
              <a:ext uri="{FF2B5EF4-FFF2-40B4-BE49-F238E27FC236}">
                <a16:creationId xmlns:a16="http://schemas.microsoft.com/office/drawing/2014/main" id="{0C469417-86A7-2FB6-1A0E-438614419D86}"/>
              </a:ext>
            </a:extLst>
          </p:cNvPr>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21</a:t>
            </a:fld>
            <a:r>
              <a:rPr lang="cs-CZ" sz="1100" dirty="0">
                <a:solidFill>
                  <a:srgbClr val="307871"/>
                </a:solidFill>
                <a:latin typeface="Enriqueta" panose="02000000000000000000" pitchFamily="2" charset="0"/>
              </a:rPr>
              <a:t>/30</a:t>
            </a:r>
          </a:p>
        </p:txBody>
      </p:sp>
      <p:sp>
        <p:nvSpPr>
          <p:cNvPr id="9" name="Zástupný symbol pro obsah 2">
            <a:extLst>
              <a:ext uri="{FF2B5EF4-FFF2-40B4-BE49-F238E27FC236}">
                <a16:creationId xmlns:a16="http://schemas.microsoft.com/office/drawing/2014/main" id="{AF667E3E-E260-50C8-93EB-3EC38809D6C5}"/>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přeprava</a:t>
            </a:r>
            <a:endParaRPr lang="cs-CZ" sz="1400" dirty="0">
              <a:solidFill>
                <a:srgbClr val="307871"/>
              </a:solidFill>
              <a:latin typeface="Enriqueta" panose="02000000000000000000" pitchFamily="2" charset="0"/>
            </a:endParaRPr>
          </a:p>
        </p:txBody>
      </p:sp>
      <p:pic>
        <p:nvPicPr>
          <p:cNvPr id="4" name="Obrázek 3">
            <a:extLst>
              <a:ext uri="{FF2B5EF4-FFF2-40B4-BE49-F238E27FC236}">
                <a16:creationId xmlns:a16="http://schemas.microsoft.com/office/drawing/2014/main" id="{90E03C1E-29B0-86D3-ABD4-6A8D7DD3583F}"/>
              </a:ext>
            </a:extLst>
          </p:cNvPr>
          <p:cNvPicPr>
            <a:picLocks noChangeAspect="1"/>
          </p:cNvPicPr>
          <p:nvPr/>
        </p:nvPicPr>
        <p:blipFill>
          <a:blip r:embed="rId3"/>
          <a:stretch>
            <a:fillRect/>
          </a:stretch>
        </p:blipFill>
        <p:spPr>
          <a:xfrm>
            <a:off x="784701" y="1491630"/>
            <a:ext cx="6636660" cy="2588082"/>
          </a:xfrm>
          <a:prstGeom prst="rect">
            <a:avLst/>
          </a:prstGeom>
        </p:spPr>
      </p:pic>
    </p:spTree>
    <p:extLst>
      <p:ext uri="{BB962C8B-B14F-4D97-AF65-F5344CB8AC3E}">
        <p14:creationId xmlns:p14="http://schemas.microsoft.com/office/powerpoint/2010/main" val="1416351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Metody pro analýzu nákladů přepravy I</a:t>
            </a:r>
          </a:p>
        </p:txBody>
      </p:sp>
      <p:sp>
        <p:nvSpPr>
          <p:cNvPr id="5" name="Zástupný symbol pro obsah 2"/>
          <p:cNvSpPr txBox="1">
            <a:spLocks/>
          </p:cNvSpPr>
          <p:nvPr/>
        </p:nvSpPr>
        <p:spPr>
          <a:xfrm>
            <a:off x="186364" y="728346"/>
            <a:ext cx="762599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cs-CZ" sz="2400" dirty="0" err="1">
                <a:solidFill>
                  <a:srgbClr val="002060"/>
                </a:solidFill>
                <a:latin typeface="Times New Roman" panose="02020603050405020304" pitchFamily="18" charset="0"/>
                <a:cs typeface="Times New Roman" panose="02020603050405020304" pitchFamily="18" charset="0"/>
              </a:rPr>
              <a:t>Cost</a:t>
            </a:r>
            <a:r>
              <a:rPr lang="cs-CZ" sz="2400" dirty="0">
                <a:solidFill>
                  <a:srgbClr val="002060"/>
                </a:solidFill>
                <a:latin typeface="Times New Roman" panose="02020603050405020304" pitchFamily="18" charset="0"/>
                <a:cs typeface="Times New Roman" panose="02020603050405020304" pitchFamily="18" charset="0"/>
              </a:rPr>
              <a:t>-Benefit </a:t>
            </a:r>
            <a:r>
              <a:rPr lang="cs-CZ" sz="2400" dirty="0" err="1">
                <a:solidFill>
                  <a:srgbClr val="002060"/>
                </a:solidFill>
                <a:latin typeface="Times New Roman" panose="02020603050405020304" pitchFamily="18" charset="0"/>
                <a:cs typeface="Times New Roman" panose="02020603050405020304" pitchFamily="18" charset="0"/>
              </a:rPr>
              <a:t>analysis</a:t>
            </a:r>
            <a:r>
              <a:rPr lang="cs-CZ" sz="2400" dirty="0">
                <a:solidFill>
                  <a:srgbClr val="002060"/>
                </a:solidFill>
                <a:latin typeface="Times New Roman" panose="02020603050405020304" pitchFamily="18" charset="0"/>
                <a:cs typeface="Times New Roman" panose="02020603050405020304" pitchFamily="18" charset="0"/>
              </a:rPr>
              <a:t> - Tato metoda zahrnuje vážení výhod použití konkrétní trasy nebo způsobu dopravy vůči nákladům s tím spojeným. Tato data mohou firmy využít k rozhodnutí, které trasy nebo techniky jsou nejekonomičtější a nejefektivnější.</a:t>
            </a:r>
          </a:p>
          <a:p>
            <a:pPr algn="l"/>
            <a:r>
              <a:rPr lang="cs-CZ" sz="2400" dirty="0" err="1">
                <a:solidFill>
                  <a:srgbClr val="002060"/>
                </a:solidFill>
                <a:latin typeface="Times New Roman" panose="02020603050405020304" pitchFamily="18" charset="0"/>
                <a:cs typeface="Times New Roman" panose="02020603050405020304" pitchFamily="18" charset="0"/>
              </a:rPr>
              <a:t>Activity-based</a:t>
            </a:r>
            <a:r>
              <a:rPr lang="cs-CZ" sz="2400" dirty="0">
                <a:solidFill>
                  <a:srgbClr val="002060"/>
                </a:solidFill>
                <a:latin typeface="Times New Roman" panose="02020603050405020304" pitchFamily="18" charset="0"/>
                <a:cs typeface="Times New Roman" panose="02020603050405020304" pitchFamily="18" charset="0"/>
              </a:rPr>
              <a:t> </a:t>
            </a:r>
            <a:r>
              <a:rPr lang="cs-CZ" sz="2400" dirty="0" err="1">
                <a:solidFill>
                  <a:srgbClr val="002060"/>
                </a:solidFill>
                <a:latin typeface="Times New Roman" panose="02020603050405020304" pitchFamily="18" charset="0"/>
                <a:cs typeface="Times New Roman" panose="02020603050405020304" pitchFamily="18" charset="0"/>
              </a:rPr>
              <a:t>costing</a:t>
            </a:r>
            <a:r>
              <a:rPr lang="cs-CZ" sz="2400" dirty="0">
                <a:solidFill>
                  <a:srgbClr val="002060"/>
                </a:solidFill>
                <a:latin typeface="Times New Roman" panose="02020603050405020304" pitchFamily="18" charset="0"/>
                <a:cs typeface="Times New Roman" panose="02020603050405020304" pitchFamily="18" charset="0"/>
              </a:rPr>
              <a:t> - Tato technika zkoumá náklady související s každou aktivitou procesu dodavatelského řetězce. Zahrnuje to úkoly jako nakládání, vykládání a přesun objektů. Firmy mohou hledáním těchto nákladů najít oblasti, kde mohou snížit náklady a zvýšit efektivitu.</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22</a:t>
            </a:fld>
            <a:r>
              <a:rPr lang="cs-CZ" sz="1100" dirty="0">
                <a:solidFill>
                  <a:srgbClr val="307871"/>
                </a:solidFill>
                <a:latin typeface="Enriqueta" panose="02000000000000000000" pitchFamily="2" charset="0"/>
              </a:rPr>
              <a:t>/30</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přeprava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065015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Metody pro analýzu nákladů přepravy II</a:t>
            </a:r>
          </a:p>
        </p:txBody>
      </p:sp>
      <p:sp>
        <p:nvSpPr>
          <p:cNvPr id="5" name="Zástupný symbol pro obsah 2"/>
          <p:cNvSpPr txBox="1">
            <a:spLocks/>
          </p:cNvSpPr>
          <p:nvPr/>
        </p:nvSpPr>
        <p:spPr>
          <a:xfrm>
            <a:off x="186364" y="728346"/>
            <a:ext cx="762599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cs-CZ" sz="2400" dirty="0">
                <a:solidFill>
                  <a:srgbClr val="002060"/>
                </a:solidFill>
                <a:latin typeface="Times New Roman" panose="02020603050405020304" pitchFamily="18" charset="0"/>
                <a:cs typeface="Times New Roman" panose="02020603050405020304" pitchFamily="18" charset="0"/>
              </a:rPr>
              <a:t>Time-Distance </a:t>
            </a:r>
            <a:r>
              <a:rPr lang="cs-CZ" sz="2400" dirty="0" err="1">
                <a:solidFill>
                  <a:srgbClr val="002060"/>
                </a:solidFill>
                <a:latin typeface="Times New Roman" panose="02020603050405020304" pitchFamily="18" charset="0"/>
                <a:cs typeface="Times New Roman" panose="02020603050405020304" pitchFamily="18" charset="0"/>
              </a:rPr>
              <a:t>analysis</a:t>
            </a:r>
            <a:r>
              <a:rPr lang="cs-CZ" sz="2400" dirty="0">
                <a:solidFill>
                  <a:srgbClr val="002060"/>
                </a:solidFill>
                <a:latin typeface="Times New Roman" panose="02020603050405020304" pitchFamily="18" charset="0"/>
                <a:cs typeface="Times New Roman" panose="02020603050405020304" pitchFamily="18" charset="0"/>
              </a:rPr>
              <a:t> - V této technice jsou zkoumány čas a vzdálenost potřebné pro konkrétní trasu nebo způsob dopravy. Tato data mohou firmy využít k rozhodnutí, které trasy nebo techniky jsou nejefektivnější a nejekonomičtější. </a:t>
            </a:r>
          </a:p>
          <a:p>
            <a:pPr algn="l"/>
            <a:r>
              <a:rPr lang="cs-CZ" sz="2400" dirty="0">
                <a:solidFill>
                  <a:srgbClr val="002060"/>
                </a:solidFill>
                <a:latin typeface="Times New Roman" panose="02020603050405020304" pitchFamily="18" charset="0"/>
                <a:cs typeface="Times New Roman" panose="02020603050405020304" pitchFamily="18" charset="0"/>
              </a:rPr>
              <a:t>Risk </a:t>
            </a:r>
            <a:r>
              <a:rPr lang="cs-CZ" sz="2400" dirty="0" err="1">
                <a:solidFill>
                  <a:srgbClr val="002060"/>
                </a:solidFill>
                <a:latin typeface="Times New Roman" panose="02020603050405020304" pitchFamily="18" charset="0"/>
                <a:cs typeface="Times New Roman" panose="02020603050405020304" pitchFamily="18" charset="0"/>
              </a:rPr>
              <a:t>analysis</a:t>
            </a:r>
            <a:r>
              <a:rPr lang="cs-CZ" sz="2400" dirty="0">
                <a:solidFill>
                  <a:srgbClr val="002060"/>
                </a:solidFill>
                <a:latin typeface="Times New Roman" panose="02020603050405020304" pitchFamily="18" charset="0"/>
                <a:cs typeface="Times New Roman" panose="02020603050405020304" pitchFamily="18" charset="0"/>
              </a:rPr>
              <a:t> - Tato technika zahrnuje hodnocení rizik spojených s konkrétní trasou nebo způsobem dopravy. Tato data mohou firmy využít k rozhodnutí, které trasy nebo techniky jsou pro přepravu zboží nejspolehlivější a nejbezpečnější.</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23</a:t>
            </a:fld>
            <a:r>
              <a:rPr lang="cs-CZ" sz="1100" dirty="0">
                <a:solidFill>
                  <a:srgbClr val="307871"/>
                </a:solidFill>
                <a:latin typeface="Enriqueta" panose="02000000000000000000" pitchFamily="2" charset="0"/>
              </a:rPr>
              <a:t>/30</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přeprava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178310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Intermodální přeprava</a:t>
            </a:r>
          </a:p>
        </p:txBody>
      </p:sp>
      <p:sp>
        <p:nvSpPr>
          <p:cNvPr id="5" name="Zástupný symbol pro obsah 2"/>
          <p:cNvSpPr txBox="1">
            <a:spLocks/>
          </p:cNvSpPr>
          <p:nvPr/>
        </p:nvSpPr>
        <p:spPr>
          <a:xfrm>
            <a:off x="186364" y="728346"/>
            <a:ext cx="762599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spcBef>
                <a:spcPts val="430"/>
              </a:spcBef>
              <a:buFont typeface="Arial" panose="020B0604020202020204" pitchFamily="34" charset="0"/>
              <a:buChar char="•"/>
            </a:pPr>
            <a:endParaRPr lang="cs-CZ" sz="2400" dirty="0">
              <a:solidFill>
                <a:srgbClr val="002060"/>
              </a:solidFill>
              <a:latin typeface="Times New Roman" panose="02020603050405020304" pitchFamily="18" charset="0"/>
              <a:cs typeface="Times New Roman" panose="02020603050405020304" pitchFamily="18" charset="0"/>
            </a:endParaRPr>
          </a:p>
          <a:p>
            <a:pPr marL="285750" indent="-285750">
              <a:spcBef>
                <a:spcPts val="430"/>
              </a:spcBef>
              <a:buFont typeface="Arial" panose="020B0604020202020204" pitchFamily="34" charset="0"/>
              <a:buChar char="•"/>
            </a:pPr>
            <a:r>
              <a:rPr lang="cs-CZ" sz="2400" dirty="0">
                <a:solidFill>
                  <a:srgbClr val="002060"/>
                </a:solidFill>
                <a:latin typeface="Times New Roman" panose="02020603050405020304" pitchFamily="18" charset="0"/>
                <a:cs typeface="Times New Roman" panose="02020603050405020304" pitchFamily="18" charset="0"/>
              </a:rPr>
              <a:t>Přepravní proces realizovaný s využitím minimálně dvou různých druhů dopravy a současně zachováním jedné integrované manipulační jednotky na celé přepravní trase, organizovaný pouze jedním operátorem.</a:t>
            </a:r>
          </a:p>
          <a:p>
            <a:pPr marL="285750" indent="-285750">
              <a:spcBef>
                <a:spcPts val="430"/>
              </a:spcBef>
              <a:buFont typeface="Arial" panose="020B0604020202020204" pitchFamily="34" charset="0"/>
              <a:buChar char="•"/>
            </a:pPr>
            <a:r>
              <a:rPr lang="cs-CZ" sz="2400" dirty="0">
                <a:solidFill>
                  <a:srgbClr val="002060"/>
                </a:solidFill>
                <a:latin typeface="Times New Roman" panose="02020603050405020304" pitchFamily="18" charset="0"/>
                <a:cs typeface="Times New Roman" panose="02020603050405020304" pitchFamily="18" charset="0"/>
              </a:rPr>
              <a:t>I přes vyšší náklady na manipulaci (překládku) s přepravními prostředky (např. kontejnery), celkovým výsledkem je úspora nákladů a vyšší úroveň ZS.</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24</a:t>
            </a:fld>
            <a:r>
              <a:rPr lang="cs-CZ" sz="1100" dirty="0">
                <a:solidFill>
                  <a:srgbClr val="307871"/>
                </a:solidFill>
                <a:latin typeface="Enriqueta" panose="02000000000000000000" pitchFamily="2" charset="0"/>
              </a:rPr>
              <a:t>/30</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přeprava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149597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9846F-BB46-A1B2-FEFE-B22836D99EBD}"/>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C5093BAC-D357-456B-6E4E-3BBE77F80C76}"/>
              </a:ext>
            </a:extLst>
          </p:cNvPr>
          <p:cNvSpPr>
            <a:spLocks noGrp="1"/>
          </p:cNvSpPr>
          <p:nvPr>
            <p:ph type="title"/>
          </p:nvPr>
        </p:nvSpPr>
        <p:spPr>
          <a:xfrm>
            <a:off x="179512" y="195486"/>
            <a:ext cx="7272808" cy="507703"/>
          </a:xfrm>
        </p:spPr>
        <p:txBody>
          <a:bodyPr/>
          <a:lstStyle/>
          <a:p>
            <a:r>
              <a:rPr lang="cs-CZ" dirty="0"/>
              <a:t>Mýtní systémy I</a:t>
            </a:r>
          </a:p>
        </p:txBody>
      </p:sp>
      <p:sp>
        <p:nvSpPr>
          <p:cNvPr id="5" name="Zástupný symbol pro obsah 2">
            <a:extLst>
              <a:ext uri="{FF2B5EF4-FFF2-40B4-BE49-F238E27FC236}">
                <a16:creationId xmlns:a16="http://schemas.microsoft.com/office/drawing/2014/main" id="{C77DED91-7A8F-8A2C-CE91-056D4BC3BA03}"/>
              </a:ext>
            </a:extLst>
          </p:cNvPr>
          <p:cNvSpPr txBox="1">
            <a:spLocks/>
          </p:cNvSpPr>
          <p:nvPr/>
        </p:nvSpPr>
        <p:spPr>
          <a:xfrm>
            <a:off x="186364" y="728346"/>
            <a:ext cx="762599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spcBef>
                <a:spcPts val="430"/>
              </a:spcBef>
              <a:buFont typeface="Arial" panose="020B0604020202020204" pitchFamily="34" charset="0"/>
              <a:buChar char="•"/>
            </a:pPr>
            <a:r>
              <a:rPr lang="cs-CZ" sz="2400" dirty="0">
                <a:solidFill>
                  <a:srgbClr val="002060"/>
                </a:solidFill>
                <a:latin typeface="Times New Roman" panose="02020603050405020304" pitchFamily="18" charset="0"/>
                <a:cs typeface="Times New Roman" panose="02020603050405020304" pitchFamily="18" charset="0"/>
              </a:rPr>
              <a:t>Zpoplatnění užívání pozemních komunikací pomocí elektronického sledování pohybu vozidel</a:t>
            </a:r>
          </a:p>
          <a:p>
            <a:pPr marL="285750" indent="-285750">
              <a:spcBef>
                <a:spcPts val="430"/>
              </a:spcBef>
              <a:buFont typeface="Arial" panose="020B0604020202020204" pitchFamily="34" charset="0"/>
              <a:buChar char="•"/>
            </a:pPr>
            <a:r>
              <a:rPr lang="cs-CZ" sz="2400" dirty="0">
                <a:solidFill>
                  <a:srgbClr val="002060"/>
                </a:solidFill>
                <a:latin typeface="Times New Roman" panose="02020603050405020304" pitchFamily="18" charset="0"/>
                <a:cs typeface="Times New Roman" panose="02020603050405020304" pitchFamily="18" charset="0"/>
              </a:rPr>
              <a:t>Nutnost vybavit sledovaná vozidla palubní jednotkou – pro každý stát samostatná </a:t>
            </a:r>
          </a:p>
          <a:p>
            <a:pPr marL="285750" indent="-285750">
              <a:spcBef>
                <a:spcPts val="430"/>
              </a:spcBef>
              <a:buFont typeface="Arial" panose="020B0604020202020204" pitchFamily="34" charset="0"/>
              <a:buChar char="•"/>
            </a:pPr>
            <a:r>
              <a:rPr lang="cs-CZ" sz="2400" dirty="0">
                <a:solidFill>
                  <a:srgbClr val="002060"/>
                </a:solidFill>
                <a:latin typeface="Times New Roman" panose="02020603050405020304" pitchFamily="18" charset="0"/>
                <a:cs typeface="Times New Roman" panose="02020603050405020304" pitchFamily="18" charset="0"/>
              </a:rPr>
              <a:t>Platba za skutečně ujeté kilometry –  diferencováno dle ročního období a dle ekologické zátěže vozidel</a:t>
            </a:r>
          </a:p>
        </p:txBody>
      </p:sp>
      <p:sp>
        <p:nvSpPr>
          <p:cNvPr id="8" name="Zástupný symbol pro obsah 2">
            <a:extLst>
              <a:ext uri="{FF2B5EF4-FFF2-40B4-BE49-F238E27FC236}">
                <a16:creationId xmlns:a16="http://schemas.microsoft.com/office/drawing/2014/main" id="{1976F784-1865-6991-72CF-453245338BF0}"/>
              </a:ext>
            </a:extLst>
          </p:cNvPr>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25</a:t>
            </a:fld>
            <a:r>
              <a:rPr lang="cs-CZ" sz="1100" dirty="0">
                <a:solidFill>
                  <a:srgbClr val="307871"/>
                </a:solidFill>
                <a:latin typeface="Enriqueta" panose="02000000000000000000" pitchFamily="2" charset="0"/>
              </a:rPr>
              <a:t>/30</a:t>
            </a:r>
          </a:p>
        </p:txBody>
      </p:sp>
      <p:sp>
        <p:nvSpPr>
          <p:cNvPr id="9" name="Zástupný symbol pro obsah 2">
            <a:extLst>
              <a:ext uri="{FF2B5EF4-FFF2-40B4-BE49-F238E27FC236}">
                <a16:creationId xmlns:a16="http://schemas.microsoft.com/office/drawing/2014/main" id="{0375B01E-7861-955B-DE44-E6BA7B636277}"/>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přeprava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881163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9846F-BB46-A1B2-FEFE-B22836D99EBD}"/>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C5093BAC-D357-456B-6E4E-3BBE77F80C76}"/>
              </a:ext>
            </a:extLst>
          </p:cNvPr>
          <p:cNvSpPr>
            <a:spLocks noGrp="1"/>
          </p:cNvSpPr>
          <p:nvPr>
            <p:ph type="title"/>
          </p:nvPr>
        </p:nvSpPr>
        <p:spPr>
          <a:xfrm>
            <a:off x="179512" y="195486"/>
            <a:ext cx="7272808" cy="507703"/>
          </a:xfrm>
        </p:spPr>
        <p:txBody>
          <a:bodyPr/>
          <a:lstStyle/>
          <a:p>
            <a:r>
              <a:rPr lang="cs-CZ" dirty="0"/>
              <a:t>Mýtní systémy II</a:t>
            </a:r>
          </a:p>
        </p:txBody>
      </p:sp>
      <p:sp>
        <p:nvSpPr>
          <p:cNvPr id="5" name="Zástupný symbol pro obsah 2">
            <a:extLst>
              <a:ext uri="{FF2B5EF4-FFF2-40B4-BE49-F238E27FC236}">
                <a16:creationId xmlns:a16="http://schemas.microsoft.com/office/drawing/2014/main" id="{C77DED91-7A8F-8A2C-CE91-056D4BC3BA03}"/>
              </a:ext>
            </a:extLst>
          </p:cNvPr>
          <p:cNvSpPr txBox="1">
            <a:spLocks/>
          </p:cNvSpPr>
          <p:nvPr/>
        </p:nvSpPr>
        <p:spPr>
          <a:xfrm>
            <a:off x="186364" y="728346"/>
            <a:ext cx="5537764" cy="35715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spcBef>
                <a:spcPts val="430"/>
              </a:spcBef>
              <a:buFont typeface="Arial" panose="020B0604020202020204" pitchFamily="34" charset="0"/>
              <a:buChar char="•"/>
            </a:pPr>
            <a:r>
              <a:rPr lang="cs-CZ" sz="2400" dirty="0">
                <a:solidFill>
                  <a:srgbClr val="002060"/>
                </a:solidFill>
                <a:latin typeface="Times New Roman" panose="02020603050405020304" pitchFamily="18" charset="0"/>
                <a:cs typeface="Times New Roman" panose="02020603050405020304" pitchFamily="18" charset="0"/>
              </a:rPr>
              <a:t>Dva základní typy systémů</a:t>
            </a:r>
          </a:p>
          <a:p>
            <a:pPr marL="685800" lvl="1">
              <a:spcBef>
                <a:spcPts val="430"/>
              </a:spcBef>
              <a:buFont typeface="Arial" panose="020B0604020202020204" pitchFamily="34" charset="0"/>
              <a:buChar char="•"/>
            </a:pPr>
            <a:r>
              <a:rPr lang="cs-CZ" sz="2000" dirty="0">
                <a:solidFill>
                  <a:srgbClr val="002060"/>
                </a:solidFill>
                <a:latin typeface="Times New Roman" panose="02020603050405020304" pitchFamily="18" charset="0"/>
                <a:cs typeface="Times New Roman" panose="02020603050405020304" pitchFamily="18" charset="0"/>
              </a:rPr>
              <a:t>Mikrovlnný systém – sledování pomocí mýtných bran se snímači mikrovlnného signálu a kamerami pro detekci pohybu vozidel.</a:t>
            </a:r>
          </a:p>
          <a:p>
            <a:pPr marL="685800" lvl="1">
              <a:spcBef>
                <a:spcPts val="430"/>
              </a:spcBef>
              <a:buFont typeface="Arial" panose="020B0604020202020204" pitchFamily="34" charset="0"/>
              <a:buChar char="•"/>
            </a:pPr>
            <a:r>
              <a:rPr lang="cs-CZ" sz="2000" dirty="0">
                <a:solidFill>
                  <a:srgbClr val="002060"/>
                </a:solidFill>
                <a:latin typeface="Times New Roman" panose="02020603050405020304" pitchFamily="18" charset="0"/>
                <a:cs typeface="Times New Roman" panose="02020603050405020304" pitchFamily="18" charset="0"/>
              </a:rPr>
              <a:t>Satelitní systém – umožňuje celoplošné sledování vozidel nejen na speciálně vybavených komunikacích, ale v celém terénu.</a:t>
            </a:r>
          </a:p>
          <a:p>
            <a:pPr marL="285750" indent="-285750">
              <a:spcBef>
                <a:spcPts val="430"/>
              </a:spcBef>
              <a:buFont typeface="Arial" panose="020B0604020202020204" pitchFamily="34" charset="0"/>
              <a:buChar char="•"/>
            </a:pPr>
            <a:r>
              <a:rPr lang="cs-CZ" sz="2400" dirty="0">
                <a:solidFill>
                  <a:srgbClr val="002060"/>
                </a:solidFill>
                <a:latin typeface="Times New Roman" panose="02020603050405020304" pitchFamily="18" charset="0"/>
                <a:cs typeface="Times New Roman" panose="02020603050405020304" pitchFamily="18" charset="0"/>
              </a:rPr>
              <a:t>  V Evropě dominují mikrovlnné systémy</a:t>
            </a:r>
          </a:p>
        </p:txBody>
      </p:sp>
      <p:sp>
        <p:nvSpPr>
          <p:cNvPr id="8" name="Zástupný symbol pro obsah 2">
            <a:extLst>
              <a:ext uri="{FF2B5EF4-FFF2-40B4-BE49-F238E27FC236}">
                <a16:creationId xmlns:a16="http://schemas.microsoft.com/office/drawing/2014/main" id="{1976F784-1865-6991-72CF-453245338BF0}"/>
              </a:ext>
            </a:extLst>
          </p:cNvPr>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26</a:t>
            </a:fld>
            <a:r>
              <a:rPr lang="cs-CZ" sz="1100" dirty="0">
                <a:solidFill>
                  <a:srgbClr val="307871"/>
                </a:solidFill>
                <a:latin typeface="Enriqueta" panose="02000000000000000000" pitchFamily="2" charset="0"/>
              </a:rPr>
              <a:t>/30</a:t>
            </a:r>
          </a:p>
        </p:txBody>
      </p:sp>
      <p:sp>
        <p:nvSpPr>
          <p:cNvPr id="9" name="Zástupný symbol pro obsah 2">
            <a:extLst>
              <a:ext uri="{FF2B5EF4-FFF2-40B4-BE49-F238E27FC236}">
                <a16:creationId xmlns:a16="http://schemas.microsoft.com/office/drawing/2014/main" id="{0375B01E-7861-955B-DE44-E6BA7B636277}"/>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přeprava</a:t>
            </a:r>
            <a:endParaRPr lang="cs-CZ" sz="1400" dirty="0">
              <a:solidFill>
                <a:srgbClr val="307871"/>
              </a:solidFill>
              <a:latin typeface="Enriqueta" panose="02000000000000000000" pitchFamily="2" charset="0"/>
            </a:endParaRPr>
          </a:p>
        </p:txBody>
      </p:sp>
      <p:pic>
        <p:nvPicPr>
          <p:cNvPr id="2" name="Obrázek 1">
            <a:extLst>
              <a:ext uri="{FF2B5EF4-FFF2-40B4-BE49-F238E27FC236}">
                <a16:creationId xmlns:a16="http://schemas.microsoft.com/office/drawing/2014/main" id="{ED0F19F9-A48E-3877-68F4-51C78CF4E647}"/>
              </a:ext>
            </a:extLst>
          </p:cNvPr>
          <p:cNvPicPr>
            <a:picLocks noChangeAspect="1"/>
          </p:cNvPicPr>
          <p:nvPr/>
        </p:nvPicPr>
        <p:blipFill rotWithShape="1">
          <a:blip r:embed="rId3"/>
          <a:srcRect l="11964" t="33334" r="47857" b="19999"/>
          <a:stretch/>
        </p:blipFill>
        <p:spPr>
          <a:xfrm>
            <a:off x="5796136" y="1493028"/>
            <a:ext cx="3084631" cy="2015292"/>
          </a:xfrm>
          <a:prstGeom prst="rect">
            <a:avLst/>
          </a:prstGeom>
        </p:spPr>
      </p:pic>
    </p:spTree>
    <p:extLst>
      <p:ext uri="{BB962C8B-B14F-4D97-AF65-F5344CB8AC3E}">
        <p14:creationId xmlns:p14="http://schemas.microsoft.com/office/powerpoint/2010/main" val="3767713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9846F-BB46-A1B2-FEFE-B22836D99EBD}"/>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C5093BAC-D357-456B-6E4E-3BBE77F80C76}"/>
              </a:ext>
            </a:extLst>
          </p:cNvPr>
          <p:cNvSpPr>
            <a:spLocks noGrp="1"/>
          </p:cNvSpPr>
          <p:nvPr>
            <p:ph type="title"/>
          </p:nvPr>
        </p:nvSpPr>
        <p:spPr>
          <a:xfrm>
            <a:off x="179512" y="195486"/>
            <a:ext cx="7272808" cy="507703"/>
          </a:xfrm>
        </p:spPr>
        <p:txBody>
          <a:bodyPr/>
          <a:lstStyle/>
          <a:p>
            <a:r>
              <a:rPr lang="cs-CZ" dirty="0"/>
              <a:t>Samostatný úkol č. 5</a:t>
            </a:r>
          </a:p>
        </p:txBody>
      </p:sp>
      <p:sp>
        <p:nvSpPr>
          <p:cNvPr id="5" name="Zástupný symbol pro obsah 2">
            <a:extLst>
              <a:ext uri="{FF2B5EF4-FFF2-40B4-BE49-F238E27FC236}">
                <a16:creationId xmlns:a16="http://schemas.microsoft.com/office/drawing/2014/main" id="{C77DED91-7A8F-8A2C-CE91-056D4BC3BA03}"/>
              </a:ext>
            </a:extLst>
          </p:cNvPr>
          <p:cNvSpPr txBox="1">
            <a:spLocks/>
          </p:cNvSpPr>
          <p:nvPr/>
        </p:nvSpPr>
        <p:spPr>
          <a:xfrm>
            <a:off x="186364" y="728346"/>
            <a:ext cx="4601660" cy="35715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spcBef>
                <a:spcPts val="430"/>
              </a:spcBef>
              <a:buFont typeface="Arial" panose="020B0604020202020204" pitchFamily="34" charset="0"/>
              <a:buChar char="•"/>
            </a:pPr>
            <a:endParaRPr lang="cs-CZ" sz="2400" dirty="0">
              <a:solidFill>
                <a:srgbClr val="002060"/>
              </a:solidFill>
              <a:latin typeface="Times New Roman" panose="02020603050405020304" pitchFamily="18" charset="0"/>
              <a:cs typeface="Times New Roman" panose="02020603050405020304" pitchFamily="18" charset="0"/>
            </a:endParaRPr>
          </a:p>
          <a:p>
            <a:pPr marL="285750" indent="-285750">
              <a:spcBef>
                <a:spcPts val="430"/>
              </a:spcBef>
              <a:buFont typeface="Arial" panose="020B0604020202020204" pitchFamily="34" charset="0"/>
              <a:buChar char="•"/>
            </a:pPr>
            <a:endParaRPr lang="cs-CZ" sz="2400" dirty="0">
              <a:solidFill>
                <a:srgbClr val="002060"/>
              </a:solidFill>
              <a:latin typeface="Times New Roman" panose="02020603050405020304" pitchFamily="18" charset="0"/>
              <a:cs typeface="Times New Roman" panose="02020603050405020304" pitchFamily="18" charset="0"/>
            </a:endParaRPr>
          </a:p>
          <a:p>
            <a:pPr marL="285750" indent="-285750">
              <a:spcBef>
                <a:spcPts val="430"/>
              </a:spcBef>
              <a:buFont typeface="Arial" panose="020B0604020202020204" pitchFamily="34" charset="0"/>
              <a:buChar char="•"/>
            </a:pPr>
            <a:r>
              <a:rPr lang="cs-CZ" sz="2400" dirty="0">
                <a:solidFill>
                  <a:srgbClr val="002060"/>
                </a:solidFill>
                <a:latin typeface="Times New Roman" panose="02020603050405020304" pitchFamily="18" charset="0"/>
                <a:cs typeface="Times New Roman" panose="02020603050405020304" pitchFamily="18" charset="0"/>
              </a:rPr>
              <a:t>Depo je na souřadnicích (120, 90). Vaším úkolem je najít nejkratší cestu mezi všemi 12 zákazníky včetně cesty z depa a zpět do depa.</a:t>
            </a:r>
          </a:p>
        </p:txBody>
      </p:sp>
      <p:sp>
        <p:nvSpPr>
          <p:cNvPr id="8" name="Zástupný symbol pro obsah 2">
            <a:extLst>
              <a:ext uri="{FF2B5EF4-FFF2-40B4-BE49-F238E27FC236}">
                <a16:creationId xmlns:a16="http://schemas.microsoft.com/office/drawing/2014/main" id="{1976F784-1865-6991-72CF-453245338BF0}"/>
              </a:ext>
            </a:extLst>
          </p:cNvPr>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27</a:t>
            </a:fld>
            <a:r>
              <a:rPr lang="cs-CZ" sz="1100" dirty="0">
                <a:solidFill>
                  <a:srgbClr val="307871"/>
                </a:solidFill>
                <a:latin typeface="Enriqueta" panose="02000000000000000000" pitchFamily="2" charset="0"/>
              </a:rPr>
              <a:t>/30</a:t>
            </a:r>
          </a:p>
        </p:txBody>
      </p:sp>
      <p:sp>
        <p:nvSpPr>
          <p:cNvPr id="9" name="Zástupný symbol pro obsah 2">
            <a:extLst>
              <a:ext uri="{FF2B5EF4-FFF2-40B4-BE49-F238E27FC236}">
                <a16:creationId xmlns:a16="http://schemas.microsoft.com/office/drawing/2014/main" id="{0375B01E-7861-955B-DE44-E6BA7B636277}"/>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přeprava</a:t>
            </a:r>
            <a:endParaRPr lang="cs-CZ" sz="1400" dirty="0">
              <a:solidFill>
                <a:srgbClr val="307871"/>
              </a:solidFill>
              <a:latin typeface="Enriqueta" panose="02000000000000000000" pitchFamily="2" charset="0"/>
            </a:endParaRPr>
          </a:p>
        </p:txBody>
      </p:sp>
      <p:pic>
        <p:nvPicPr>
          <p:cNvPr id="4" name="Obrázek 3">
            <a:extLst>
              <a:ext uri="{FF2B5EF4-FFF2-40B4-BE49-F238E27FC236}">
                <a16:creationId xmlns:a16="http://schemas.microsoft.com/office/drawing/2014/main" id="{C9319979-11B3-2C57-C350-59B82410CD7A}"/>
              </a:ext>
            </a:extLst>
          </p:cNvPr>
          <p:cNvPicPr>
            <a:picLocks noChangeAspect="1"/>
          </p:cNvPicPr>
          <p:nvPr/>
        </p:nvPicPr>
        <p:blipFill>
          <a:blip r:embed="rId3"/>
          <a:stretch>
            <a:fillRect/>
          </a:stretch>
        </p:blipFill>
        <p:spPr>
          <a:xfrm>
            <a:off x="4716016" y="979034"/>
            <a:ext cx="3867690" cy="3477110"/>
          </a:xfrm>
          <a:prstGeom prst="rect">
            <a:avLst/>
          </a:prstGeom>
        </p:spPr>
      </p:pic>
    </p:spTree>
    <p:extLst>
      <p:ext uri="{BB962C8B-B14F-4D97-AF65-F5344CB8AC3E}">
        <p14:creationId xmlns:p14="http://schemas.microsoft.com/office/powerpoint/2010/main" val="488832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9846F-BB46-A1B2-FEFE-B22836D99EBD}"/>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C5093BAC-D357-456B-6E4E-3BBE77F80C76}"/>
              </a:ext>
            </a:extLst>
          </p:cNvPr>
          <p:cNvSpPr>
            <a:spLocks noGrp="1"/>
          </p:cNvSpPr>
          <p:nvPr>
            <p:ph type="title"/>
          </p:nvPr>
        </p:nvSpPr>
        <p:spPr>
          <a:xfrm>
            <a:off x="179512" y="195486"/>
            <a:ext cx="7272808" cy="507703"/>
          </a:xfrm>
        </p:spPr>
        <p:txBody>
          <a:bodyPr/>
          <a:lstStyle/>
          <a:p>
            <a:r>
              <a:rPr lang="cs-CZ" dirty="0"/>
              <a:t>Samostatný úkol č. 5</a:t>
            </a:r>
          </a:p>
        </p:txBody>
      </p:sp>
      <p:sp>
        <p:nvSpPr>
          <p:cNvPr id="8" name="Zástupný symbol pro obsah 2">
            <a:extLst>
              <a:ext uri="{FF2B5EF4-FFF2-40B4-BE49-F238E27FC236}">
                <a16:creationId xmlns:a16="http://schemas.microsoft.com/office/drawing/2014/main" id="{1976F784-1865-6991-72CF-453245338BF0}"/>
              </a:ext>
            </a:extLst>
          </p:cNvPr>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28</a:t>
            </a:fld>
            <a:r>
              <a:rPr lang="cs-CZ" sz="1100" dirty="0">
                <a:solidFill>
                  <a:srgbClr val="307871"/>
                </a:solidFill>
                <a:latin typeface="Enriqueta" panose="02000000000000000000" pitchFamily="2" charset="0"/>
              </a:rPr>
              <a:t>/29</a:t>
            </a:r>
          </a:p>
        </p:txBody>
      </p:sp>
      <p:sp>
        <p:nvSpPr>
          <p:cNvPr id="9" name="Zástupný symbol pro obsah 2">
            <a:extLst>
              <a:ext uri="{FF2B5EF4-FFF2-40B4-BE49-F238E27FC236}">
                <a16:creationId xmlns:a16="http://schemas.microsoft.com/office/drawing/2014/main" id="{0375B01E-7861-955B-DE44-E6BA7B636277}"/>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pic>
        <p:nvPicPr>
          <p:cNvPr id="4" name="Obrázek 3">
            <a:extLst>
              <a:ext uri="{FF2B5EF4-FFF2-40B4-BE49-F238E27FC236}">
                <a16:creationId xmlns:a16="http://schemas.microsoft.com/office/drawing/2014/main" id="{9796C3F4-5415-3F26-67A1-2704BF3A55EE}"/>
              </a:ext>
            </a:extLst>
          </p:cNvPr>
          <p:cNvPicPr>
            <a:picLocks noChangeAspect="1"/>
          </p:cNvPicPr>
          <p:nvPr/>
        </p:nvPicPr>
        <p:blipFill>
          <a:blip r:embed="rId3"/>
          <a:stretch>
            <a:fillRect/>
          </a:stretch>
        </p:blipFill>
        <p:spPr>
          <a:xfrm>
            <a:off x="755576" y="824444"/>
            <a:ext cx="6306997" cy="3816424"/>
          </a:xfrm>
          <a:prstGeom prst="rect">
            <a:avLst/>
          </a:prstGeom>
        </p:spPr>
      </p:pic>
    </p:spTree>
    <p:extLst>
      <p:ext uri="{BB962C8B-B14F-4D97-AF65-F5344CB8AC3E}">
        <p14:creationId xmlns:p14="http://schemas.microsoft.com/office/powerpoint/2010/main" val="723147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9846F-BB46-A1B2-FEFE-B22836D99EBD}"/>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C5093BAC-D357-456B-6E4E-3BBE77F80C76}"/>
              </a:ext>
            </a:extLst>
          </p:cNvPr>
          <p:cNvSpPr>
            <a:spLocks noGrp="1"/>
          </p:cNvSpPr>
          <p:nvPr>
            <p:ph type="title"/>
          </p:nvPr>
        </p:nvSpPr>
        <p:spPr>
          <a:xfrm>
            <a:off x="179512" y="195486"/>
            <a:ext cx="7272808" cy="507703"/>
          </a:xfrm>
        </p:spPr>
        <p:txBody>
          <a:bodyPr/>
          <a:lstStyle/>
          <a:p>
            <a:r>
              <a:rPr lang="cs-CZ" dirty="0"/>
              <a:t>Samostatný úkol č. 5</a:t>
            </a:r>
          </a:p>
        </p:txBody>
      </p:sp>
      <p:sp>
        <p:nvSpPr>
          <p:cNvPr id="8" name="Zástupný symbol pro obsah 2">
            <a:extLst>
              <a:ext uri="{FF2B5EF4-FFF2-40B4-BE49-F238E27FC236}">
                <a16:creationId xmlns:a16="http://schemas.microsoft.com/office/drawing/2014/main" id="{1976F784-1865-6991-72CF-453245338BF0}"/>
              </a:ext>
            </a:extLst>
          </p:cNvPr>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29</a:t>
            </a:fld>
            <a:r>
              <a:rPr lang="cs-CZ" sz="1100" dirty="0">
                <a:solidFill>
                  <a:srgbClr val="307871"/>
                </a:solidFill>
                <a:latin typeface="Enriqueta" panose="02000000000000000000" pitchFamily="2" charset="0"/>
              </a:rPr>
              <a:t>/30</a:t>
            </a:r>
          </a:p>
        </p:txBody>
      </p:sp>
      <p:sp>
        <p:nvSpPr>
          <p:cNvPr id="9" name="Zástupný symbol pro obsah 2">
            <a:extLst>
              <a:ext uri="{FF2B5EF4-FFF2-40B4-BE49-F238E27FC236}">
                <a16:creationId xmlns:a16="http://schemas.microsoft.com/office/drawing/2014/main" id="{0375B01E-7861-955B-DE44-E6BA7B636277}"/>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přeprava</a:t>
            </a:r>
            <a:endParaRPr lang="cs-CZ" sz="1400" dirty="0">
              <a:solidFill>
                <a:srgbClr val="307871"/>
              </a:solidFill>
              <a:latin typeface="Enriqueta" panose="02000000000000000000" pitchFamily="2" charset="0"/>
            </a:endParaRPr>
          </a:p>
        </p:txBody>
      </p:sp>
      <p:pic>
        <p:nvPicPr>
          <p:cNvPr id="7" name="Obrázek 6">
            <a:extLst>
              <a:ext uri="{FF2B5EF4-FFF2-40B4-BE49-F238E27FC236}">
                <a16:creationId xmlns:a16="http://schemas.microsoft.com/office/drawing/2014/main" id="{EB7D63AC-F6F4-49BC-F265-5A0DD8E4762B}"/>
              </a:ext>
            </a:extLst>
          </p:cNvPr>
          <p:cNvPicPr>
            <a:picLocks noChangeAspect="1"/>
          </p:cNvPicPr>
          <p:nvPr/>
        </p:nvPicPr>
        <p:blipFill>
          <a:blip r:embed="rId3"/>
          <a:stretch>
            <a:fillRect/>
          </a:stretch>
        </p:blipFill>
        <p:spPr>
          <a:xfrm>
            <a:off x="923416" y="1638169"/>
            <a:ext cx="7297168" cy="1867161"/>
          </a:xfrm>
          <a:prstGeom prst="rect">
            <a:avLst/>
          </a:prstGeom>
        </p:spPr>
      </p:pic>
    </p:spTree>
    <p:extLst>
      <p:ext uri="{BB962C8B-B14F-4D97-AF65-F5344CB8AC3E}">
        <p14:creationId xmlns:p14="http://schemas.microsoft.com/office/powerpoint/2010/main" val="2269924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Přepravní proces</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3</a:t>
            </a:fld>
            <a:r>
              <a:rPr lang="cs-CZ" sz="1100" dirty="0">
                <a:solidFill>
                  <a:srgbClr val="307871"/>
                </a:solidFill>
                <a:latin typeface="Enriqueta" panose="02000000000000000000" pitchFamily="2" charset="0"/>
              </a:rPr>
              <a:t>/30</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přeprava</a:t>
            </a:r>
            <a:endParaRPr lang="cs-CZ" sz="1400" dirty="0">
              <a:solidFill>
                <a:srgbClr val="307871"/>
              </a:solidFill>
              <a:latin typeface="Enriqueta" panose="02000000000000000000" pitchFamily="2" charset="0"/>
            </a:endParaRPr>
          </a:p>
        </p:txBody>
      </p:sp>
      <p:pic>
        <p:nvPicPr>
          <p:cNvPr id="2" name="Picture 2">
            <a:extLst>
              <a:ext uri="{FF2B5EF4-FFF2-40B4-BE49-F238E27FC236}">
                <a16:creationId xmlns:a16="http://schemas.microsoft.com/office/drawing/2014/main" id="{04A89208-438B-03F2-1ACE-45E79DFDEF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082"/>
          <a:stretch/>
        </p:blipFill>
        <p:spPr bwMode="auto">
          <a:xfrm>
            <a:off x="1548622" y="1009711"/>
            <a:ext cx="4792502" cy="3056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9052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9846F-BB46-A1B2-FEFE-B22836D99EBD}"/>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C5093BAC-D357-456B-6E4E-3BBE77F80C76}"/>
              </a:ext>
            </a:extLst>
          </p:cNvPr>
          <p:cNvSpPr>
            <a:spLocks noGrp="1"/>
          </p:cNvSpPr>
          <p:nvPr>
            <p:ph type="title"/>
          </p:nvPr>
        </p:nvSpPr>
        <p:spPr>
          <a:xfrm>
            <a:off x="179512" y="195486"/>
            <a:ext cx="7272808" cy="507703"/>
          </a:xfrm>
        </p:spPr>
        <p:txBody>
          <a:bodyPr/>
          <a:lstStyle/>
          <a:p>
            <a:r>
              <a:rPr lang="cs-CZ" dirty="0"/>
              <a:t>Samostatný úkol č. 5</a:t>
            </a:r>
          </a:p>
        </p:txBody>
      </p:sp>
      <p:sp>
        <p:nvSpPr>
          <p:cNvPr id="8" name="Zástupný symbol pro obsah 2">
            <a:extLst>
              <a:ext uri="{FF2B5EF4-FFF2-40B4-BE49-F238E27FC236}">
                <a16:creationId xmlns:a16="http://schemas.microsoft.com/office/drawing/2014/main" id="{1976F784-1865-6991-72CF-453245338BF0}"/>
              </a:ext>
            </a:extLst>
          </p:cNvPr>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30</a:t>
            </a:fld>
            <a:r>
              <a:rPr lang="cs-CZ" sz="1100" dirty="0">
                <a:solidFill>
                  <a:srgbClr val="307871"/>
                </a:solidFill>
                <a:latin typeface="Enriqueta" panose="02000000000000000000" pitchFamily="2" charset="0"/>
              </a:rPr>
              <a:t>/30</a:t>
            </a:r>
          </a:p>
        </p:txBody>
      </p:sp>
      <p:sp>
        <p:nvSpPr>
          <p:cNvPr id="9" name="Zástupný symbol pro obsah 2">
            <a:extLst>
              <a:ext uri="{FF2B5EF4-FFF2-40B4-BE49-F238E27FC236}">
                <a16:creationId xmlns:a16="http://schemas.microsoft.com/office/drawing/2014/main" id="{0375B01E-7861-955B-DE44-E6BA7B636277}"/>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přeprava</a:t>
            </a:r>
            <a:endParaRPr lang="cs-CZ" sz="1400" dirty="0">
              <a:solidFill>
                <a:srgbClr val="307871"/>
              </a:solidFill>
              <a:latin typeface="Enriqueta" panose="02000000000000000000" pitchFamily="2" charset="0"/>
            </a:endParaRPr>
          </a:p>
        </p:txBody>
      </p:sp>
      <p:pic>
        <p:nvPicPr>
          <p:cNvPr id="3" name="Obrázek 2">
            <a:extLst>
              <a:ext uri="{FF2B5EF4-FFF2-40B4-BE49-F238E27FC236}">
                <a16:creationId xmlns:a16="http://schemas.microsoft.com/office/drawing/2014/main" id="{DD0D4926-9E68-8B7C-9452-F924F076DD2E}"/>
              </a:ext>
            </a:extLst>
          </p:cNvPr>
          <p:cNvPicPr>
            <a:picLocks noChangeAspect="1"/>
          </p:cNvPicPr>
          <p:nvPr/>
        </p:nvPicPr>
        <p:blipFill>
          <a:blip r:embed="rId3"/>
          <a:stretch>
            <a:fillRect/>
          </a:stretch>
        </p:blipFill>
        <p:spPr>
          <a:xfrm>
            <a:off x="179512" y="915566"/>
            <a:ext cx="6242987" cy="3674574"/>
          </a:xfrm>
          <a:prstGeom prst="rect">
            <a:avLst/>
          </a:prstGeom>
        </p:spPr>
      </p:pic>
    </p:spTree>
    <p:extLst>
      <p:ext uri="{BB962C8B-B14F-4D97-AF65-F5344CB8AC3E}">
        <p14:creationId xmlns:p14="http://schemas.microsoft.com/office/powerpoint/2010/main" val="4140721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79712" y="2067694"/>
            <a:ext cx="4536504" cy="507703"/>
          </a:xfrm>
        </p:spPr>
        <p:txBody>
          <a:bodyPr/>
          <a:lstStyle/>
          <a:p>
            <a:pPr algn="ctr"/>
            <a:r>
              <a:rPr lang="cs-CZ" dirty="0"/>
              <a:t>Děkuji za pozornost</a:t>
            </a:r>
          </a:p>
        </p:txBody>
      </p:sp>
      <p:sp>
        <p:nvSpPr>
          <p:cNvPr id="3"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a:solidFill>
                  <a:srgbClr val="307871"/>
                </a:solidFill>
                <a:latin typeface="Times New Roman" panose="02020603050405020304" pitchFamily="18" charset="0"/>
                <a:cs typeface="Times New Roman" panose="02020603050405020304" pitchFamily="18" charset="0"/>
              </a:rPr>
              <a:t>Logistika – přeprava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053345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Samostatný úkol č. 1</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4</a:t>
            </a:fld>
            <a:r>
              <a:rPr lang="cs-CZ" sz="1100" dirty="0">
                <a:solidFill>
                  <a:srgbClr val="307871"/>
                </a:solidFill>
                <a:latin typeface="Enriqueta" panose="02000000000000000000" pitchFamily="2" charset="0"/>
              </a:rPr>
              <a:t>/30</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přeprava</a:t>
            </a:r>
            <a:endParaRPr lang="cs-CZ" sz="1400" dirty="0">
              <a:solidFill>
                <a:srgbClr val="307871"/>
              </a:solidFill>
              <a:latin typeface="Enriqueta" panose="02000000000000000000" pitchFamily="2" charset="0"/>
            </a:endParaRPr>
          </a:p>
        </p:txBody>
      </p:sp>
      <p:sp>
        <p:nvSpPr>
          <p:cNvPr id="7" name="Zástupný symbol pro obsah 2">
            <a:extLst>
              <a:ext uri="{FF2B5EF4-FFF2-40B4-BE49-F238E27FC236}">
                <a16:creationId xmlns:a16="http://schemas.microsoft.com/office/drawing/2014/main" id="{31740129-D511-6F6F-2CC4-6D20B1FF567C}"/>
              </a:ext>
            </a:extLst>
          </p:cNvPr>
          <p:cNvSpPr txBox="1">
            <a:spLocks/>
          </p:cNvSpPr>
          <p:nvPr/>
        </p:nvSpPr>
        <p:spPr>
          <a:xfrm>
            <a:off x="186364" y="728346"/>
            <a:ext cx="374441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3600" dirty="0">
              <a:solidFill>
                <a:srgbClr val="002060"/>
              </a:solidFill>
              <a:latin typeface="Times New Roman" panose="02020603050405020304" pitchFamily="18" charset="0"/>
              <a:cs typeface="Times New Roman" panose="02020603050405020304" pitchFamily="18" charset="0"/>
            </a:endParaRPr>
          </a:p>
          <a:p>
            <a:r>
              <a:rPr lang="cs-CZ" sz="3600" dirty="0">
                <a:solidFill>
                  <a:srgbClr val="002060"/>
                </a:solidFill>
                <a:latin typeface="Times New Roman" panose="02020603050405020304" pitchFamily="18" charset="0"/>
                <a:cs typeface="Times New Roman" panose="02020603050405020304" pitchFamily="18" charset="0"/>
              </a:rPr>
              <a:t>Rozdělte se do týmů a popište kroky SCM k výrobě papíru</a:t>
            </a:r>
            <a:endParaRPr lang="cs-CZ" sz="2800" dirty="0">
              <a:solidFill>
                <a:srgbClr val="002060"/>
              </a:solidFill>
              <a:latin typeface="Times New Roman" panose="02020603050405020304" pitchFamily="18" charset="0"/>
              <a:cs typeface="Times New Roman" panose="02020603050405020304" pitchFamily="18" charset="0"/>
            </a:endParaRPr>
          </a:p>
        </p:txBody>
      </p:sp>
      <p:pic>
        <p:nvPicPr>
          <p:cNvPr id="3" name="Obrázek 2">
            <a:extLst>
              <a:ext uri="{FF2B5EF4-FFF2-40B4-BE49-F238E27FC236}">
                <a16:creationId xmlns:a16="http://schemas.microsoft.com/office/drawing/2014/main" id="{3D14C353-4925-8284-54EF-4ACA543AD66F}"/>
              </a:ext>
            </a:extLst>
          </p:cNvPr>
          <p:cNvPicPr>
            <a:picLocks noChangeAspect="1"/>
          </p:cNvPicPr>
          <p:nvPr/>
        </p:nvPicPr>
        <p:blipFill>
          <a:blip r:embed="rId3"/>
          <a:stretch>
            <a:fillRect/>
          </a:stretch>
        </p:blipFill>
        <p:spPr>
          <a:xfrm>
            <a:off x="4211960" y="874056"/>
            <a:ext cx="3629534" cy="3651870"/>
          </a:xfrm>
          <a:prstGeom prst="rect">
            <a:avLst/>
          </a:prstGeom>
        </p:spPr>
      </p:pic>
    </p:spTree>
    <p:extLst>
      <p:ext uri="{BB962C8B-B14F-4D97-AF65-F5344CB8AC3E}">
        <p14:creationId xmlns:p14="http://schemas.microsoft.com/office/powerpoint/2010/main" val="1886312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4608512" cy="507703"/>
          </a:xfrm>
        </p:spPr>
        <p:txBody>
          <a:bodyPr/>
          <a:lstStyle/>
          <a:p>
            <a:r>
              <a:rPr lang="cs-CZ" dirty="0"/>
              <a:t>Příklad SCM pro výrobu papíru</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5</a:t>
            </a:fld>
            <a:r>
              <a:rPr lang="cs-CZ" sz="1100" dirty="0">
                <a:solidFill>
                  <a:srgbClr val="307871"/>
                </a:solidFill>
                <a:latin typeface="Enriqueta" panose="02000000000000000000" pitchFamily="2" charset="0"/>
              </a:rPr>
              <a:t>/30</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přeprava</a:t>
            </a:r>
            <a:endParaRPr lang="cs-CZ" sz="1400" dirty="0">
              <a:solidFill>
                <a:srgbClr val="307871"/>
              </a:solidFill>
              <a:latin typeface="Enriqueta" panose="02000000000000000000" pitchFamily="2" charset="0"/>
            </a:endParaRPr>
          </a:p>
        </p:txBody>
      </p:sp>
      <p:pic>
        <p:nvPicPr>
          <p:cNvPr id="3" name="Obrázek 2">
            <a:extLst>
              <a:ext uri="{FF2B5EF4-FFF2-40B4-BE49-F238E27FC236}">
                <a16:creationId xmlns:a16="http://schemas.microsoft.com/office/drawing/2014/main" id="{ABB7EE2A-7BA8-DF59-955C-A44050D4552E}"/>
              </a:ext>
            </a:extLst>
          </p:cNvPr>
          <p:cNvPicPr>
            <a:picLocks noChangeAspect="1"/>
          </p:cNvPicPr>
          <p:nvPr/>
        </p:nvPicPr>
        <p:blipFill>
          <a:blip r:embed="rId3"/>
          <a:stretch>
            <a:fillRect/>
          </a:stretch>
        </p:blipFill>
        <p:spPr>
          <a:xfrm>
            <a:off x="1907704" y="799158"/>
            <a:ext cx="4837417" cy="3775027"/>
          </a:xfrm>
          <a:prstGeom prst="rect">
            <a:avLst/>
          </a:prstGeom>
        </p:spPr>
      </p:pic>
    </p:spTree>
    <p:extLst>
      <p:ext uri="{BB962C8B-B14F-4D97-AF65-F5344CB8AC3E}">
        <p14:creationId xmlns:p14="http://schemas.microsoft.com/office/powerpoint/2010/main" val="3469144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Přeprava</a:t>
            </a:r>
          </a:p>
        </p:txBody>
      </p:sp>
      <p:sp>
        <p:nvSpPr>
          <p:cNvPr id="5" name="Zástupný symbol pro obsah 2"/>
          <p:cNvSpPr txBox="1">
            <a:spLocks/>
          </p:cNvSpPr>
          <p:nvPr/>
        </p:nvSpPr>
        <p:spPr>
          <a:xfrm>
            <a:off x="186364" y="728346"/>
            <a:ext cx="374441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dirty="0">
                <a:solidFill>
                  <a:srgbClr val="002060"/>
                </a:solidFill>
                <a:latin typeface="Times New Roman" panose="02020603050405020304" pitchFamily="18" charset="0"/>
                <a:cs typeface="Times New Roman" panose="02020603050405020304" pitchFamily="18" charset="0"/>
              </a:rPr>
              <a:t>Propojuje jednotlivé části logistického procesu</a:t>
            </a:r>
          </a:p>
          <a:p>
            <a:r>
              <a:rPr lang="cs-CZ" sz="2400" dirty="0">
                <a:solidFill>
                  <a:srgbClr val="002060"/>
                </a:solidFill>
                <a:latin typeface="Times New Roman" panose="02020603050405020304" pitchFamily="18" charset="0"/>
                <a:cs typeface="Times New Roman" panose="02020603050405020304" pitchFamily="18" charset="0"/>
              </a:rPr>
              <a:t>Zajišťuje fyzický přesun výrobků</a:t>
            </a:r>
          </a:p>
          <a:p>
            <a:r>
              <a:rPr lang="cs-CZ" sz="2400" dirty="0">
                <a:solidFill>
                  <a:srgbClr val="002060"/>
                </a:solidFill>
                <a:latin typeface="Times New Roman" panose="02020603050405020304" pitchFamily="18" charset="0"/>
                <a:cs typeface="Times New Roman" panose="02020603050405020304" pitchFamily="18" charset="0"/>
              </a:rPr>
              <a:t>Přispívá k vyšší úrovni zákaznického servisu</a:t>
            </a:r>
          </a:p>
          <a:p>
            <a:r>
              <a:rPr lang="cs-CZ" sz="2400" dirty="0">
                <a:solidFill>
                  <a:srgbClr val="002060"/>
                </a:solidFill>
                <a:latin typeface="Times New Roman" panose="02020603050405020304" pitchFamily="18" charset="0"/>
                <a:cs typeface="Times New Roman" panose="02020603050405020304" pitchFamily="18" charset="0"/>
              </a:rPr>
              <a:t>Přínos místa</a:t>
            </a:r>
          </a:p>
          <a:p>
            <a:r>
              <a:rPr lang="cs-CZ" sz="2400" dirty="0">
                <a:solidFill>
                  <a:srgbClr val="002060"/>
                </a:solidFill>
                <a:latin typeface="Times New Roman" panose="02020603050405020304" pitchFamily="18" charset="0"/>
                <a:cs typeface="Times New Roman" panose="02020603050405020304" pitchFamily="18" charset="0"/>
              </a:rPr>
              <a:t>Přínos času</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6</a:t>
            </a:fld>
            <a:r>
              <a:rPr lang="cs-CZ" sz="1100" dirty="0">
                <a:solidFill>
                  <a:srgbClr val="307871"/>
                </a:solidFill>
                <a:latin typeface="Enriqueta" panose="02000000000000000000" pitchFamily="2" charset="0"/>
              </a:rPr>
              <a:t>/30</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přeprava</a:t>
            </a:r>
            <a:endParaRPr lang="cs-CZ" sz="1400" dirty="0">
              <a:solidFill>
                <a:srgbClr val="307871"/>
              </a:solidFill>
              <a:latin typeface="Enriqueta" panose="02000000000000000000" pitchFamily="2" charset="0"/>
            </a:endParaRPr>
          </a:p>
        </p:txBody>
      </p:sp>
      <p:pic>
        <p:nvPicPr>
          <p:cNvPr id="4" name="Obrázek 3">
            <a:extLst>
              <a:ext uri="{FF2B5EF4-FFF2-40B4-BE49-F238E27FC236}">
                <a16:creationId xmlns:a16="http://schemas.microsoft.com/office/drawing/2014/main" id="{30B0CDAA-43D7-E2E1-2A67-5F5D3CFF6453}"/>
              </a:ext>
            </a:extLst>
          </p:cNvPr>
          <p:cNvPicPr>
            <a:picLocks noChangeAspect="1"/>
          </p:cNvPicPr>
          <p:nvPr/>
        </p:nvPicPr>
        <p:blipFill>
          <a:blip r:embed="rId3"/>
          <a:stretch>
            <a:fillRect/>
          </a:stretch>
        </p:blipFill>
        <p:spPr>
          <a:xfrm>
            <a:off x="4932040" y="1053370"/>
            <a:ext cx="3350836" cy="3367863"/>
          </a:xfrm>
          <a:prstGeom prst="rect">
            <a:avLst/>
          </a:prstGeom>
        </p:spPr>
      </p:pic>
    </p:spTree>
    <p:extLst>
      <p:ext uri="{BB962C8B-B14F-4D97-AF65-F5344CB8AC3E}">
        <p14:creationId xmlns:p14="http://schemas.microsoft.com/office/powerpoint/2010/main" val="3956301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Samostatný úkol č. 2</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7</a:t>
            </a:fld>
            <a:r>
              <a:rPr lang="cs-CZ" sz="1100" dirty="0">
                <a:solidFill>
                  <a:srgbClr val="307871"/>
                </a:solidFill>
                <a:latin typeface="Enriqueta" panose="02000000000000000000" pitchFamily="2" charset="0"/>
              </a:rPr>
              <a:t>/30</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přeprava</a:t>
            </a:r>
            <a:endParaRPr lang="cs-CZ" sz="1400" dirty="0">
              <a:solidFill>
                <a:srgbClr val="307871"/>
              </a:solidFill>
              <a:latin typeface="Enriqueta" panose="02000000000000000000" pitchFamily="2" charset="0"/>
            </a:endParaRPr>
          </a:p>
        </p:txBody>
      </p:sp>
      <p:sp>
        <p:nvSpPr>
          <p:cNvPr id="7" name="Zástupný symbol pro obsah 2">
            <a:extLst>
              <a:ext uri="{FF2B5EF4-FFF2-40B4-BE49-F238E27FC236}">
                <a16:creationId xmlns:a16="http://schemas.microsoft.com/office/drawing/2014/main" id="{31740129-D511-6F6F-2CC4-6D20B1FF567C}"/>
              </a:ext>
            </a:extLst>
          </p:cNvPr>
          <p:cNvSpPr txBox="1">
            <a:spLocks/>
          </p:cNvSpPr>
          <p:nvPr/>
        </p:nvSpPr>
        <p:spPr>
          <a:xfrm>
            <a:off x="186364" y="728346"/>
            <a:ext cx="374441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3600" dirty="0">
              <a:solidFill>
                <a:srgbClr val="002060"/>
              </a:solidFill>
              <a:latin typeface="Times New Roman" panose="02020603050405020304" pitchFamily="18" charset="0"/>
              <a:cs typeface="Times New Roman" panose="02020603050405020304" pitchFamily="18" charset="0"/>
            </a:endParaRPr>
          </a:p>
          <a:p>
            <a:r>
              <a:rPr lang="cs-CZ" sz="3600" dirty="0">
                <a:solidFill>
                  <a:srgbClr val="002060"/>
                </a:solidFill>
                <a:latin typeface="Times New Roman" panose="02020603050405020304" pitchFamily="18" charset="0"/>
                <a:cs typeface="Times New Roman" panose="02020603050405020304" pitchFamily="18" charset="0"/>
              </a:rPr>
              <a:t>Rozdělte se do týmu a zamyslete se nad cíli přepravy.</a:t>
            </a:r>
            <a:endParaRPr lang="cs-CZ" sz="2800" dirty="0">
              <a:solidFill>
                <a:srgbClr val="002060"/>
              </a:solidFill>
              <a:latin typeface="Times New Roman" panose="02020603050405020304" pitchFamily="18" charset="0"/>
              <a:cs typeface="Times New Roman" panose="02020603050405020304" pitchFamily="18" charset="0"/>
            </a:endParaRPr>
          </a:p>
        </p:txBody>
      </p:sp>
      <p:pic>
        <p:nvPicPr>
          <p:cNvPr id="3" name="Obrázek 2">
            <a:extLst>
              <a:ext uri="{FF2B5EF4-FFF2-40B4-BE49-F238E27FC236}">
                <a16:creationId xmlns:a16="http://schemas.microsoft.com/office/drawing/2014/main" id="{3D14C353-4925-8284-54EF-4ACA543AD66F}"/>
              </a:ext>
            </a:extLst>
          </p:cNvPr>
          <p:cNvPicPr>
            <a:picLocks noChangeAspect="1"/>
          </p:cNvPicPr>
          <p:nvPr/>
        </p:nvPicPr>
        <p:blipFill>
          <a:blip r:embed="rId3"/>
          <a:stretch>
            <a:fillRect/>
          </a:stretch>
        </p:blipFill>
        <p:spPr>
          <a:xfrm>
            <a:off x="4211960" y="874056"/>
            <a:ext cx="3629534" cy="3651870"/>
          </a:xfrm>
          <a:prstGeom prst="rect">
            <a:avLst/>
          </a:prstGeom>
        </p:spPr>
      </p:pic>
    </p:spTree>
    <p:extLst>
      <p:ext uri="{BB962C8B-B14F-4D97-AF65-F5344CB8AC3E}">
        <p14:creationId xmlns:p14="http://schemas.microsoft.com/office/powerpoint/2010/main" val="1330496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Cíle přepravy</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8</a:t>
            </a:fld>
            <a:r>
              <a:rPr lang="cs-CZ" sz="1100" dirty="0">
                <a:solidFill>
                  <a:srgbClr val="307871"/>
                </a:solidFill>
                <a:latin typeface="Enriqueta" panose="02000000000000000000" pitchFamily="2" charset="0"/>
              </a:rPr>
              <a:t>/30</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přeprava</a:t>
            </a:r>
            <a:endParaRPr lang="cs-CZ" sz="1400" dirty="0">
              <a:solidFill>
                <a:srgbClr val="307871"/>
              </a:solidFill>
              <a:latin typeface="Enriqueta" panose="02000000000000000000" pitchFamily="2" charset="0"/>
            </a:endParaRPr>
          </a:p>
        </p:txBody>
      </p:sp>
      <p:sp>
        <p:nvSpPr>
          <p:cNvPr id="7" name="Zástupný symbol pro obsah 2">
            <a:extLst>
              <a:ext uri="{FF2B5EF4-FFF2-40B4-BE49-F238E27FC236}">
                <a16:creationId xmlns:a16="http://schemas.microsoft.com/office/drawing/2014/main" id="{31740129-D511-6F6F-2CC4-6D20B1FF567C}"/>
              </a:ext>
            </a:extLst>
          </p:cNvPr>
          <p:cNvSpPr txBox="1">
            <a:spLocks/>
          </p:cNvSpPr>
          <p:nvPr/>
        </p:nvSpPr>
        <p:spPr>
          <a:xfrm>
            <a:off x="186363" y="728346"/>
            <a:ext cx="7481981"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800" dirty="0">
                <a:solidFill>
                  <a:srgbClr val="002060"/>
                </a:solidFill>
                <a:latin typeface="Times New Roman" panose="02020603050405020304" pitchFamily="18" charset="0"/>
                <a:cs typeface="Times New Roman" panose="02020603050405020304" pitchFamily="18" charset="0"/>
              </a:rPr>
              <a:t>Jedná se o efektivní a cenově dostupnou přepravu zboží z jednoho místa na druhé. Patří sem volba nejefektivnějšího způsobu přepravy - například letecká, železniční, nákladní nebo lodní doprava - a také nejekonomičtější trasy a záruka, že zboží dorazí na místo určení včas. Dalším aspektem přepravy je řízení nákladů na přepravu, včetně nákladů na pohonné hmoty, pojištění a dalších souvisejících výdajů.</a:t>
            </a:r>
            <a:endParaRPr 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7110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Klasifikace přepravy</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9</a:t>
            </a:fld>
            <a:r>
              <a:rPr lang="cs-CZ" sz="1100" dirty="0">
                <a:solidFill>
                  <a:srgbClr val="307871"/>
                </a:solidFill>
                <a:latin typeface="Enriqueta" panose="02000000000000000000" pitchFamily="2" charset="0"/>
              </a:rPr>
              <a:t>/30</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přeprava</a:t>
            </a:r>
            <a:endParaRPr lang="cs-CZ" sz="1400" dirty="0">
              <a:solidFill>
                <a:srgbClr val="307871"/>
              </a:solidFill>
              <a:latin typeface="Enriqueta" panose="02000000000000000000" pitchFamily="2" charset="0"/>
            </a:endParaRPr>
          </a:p>
        </p:txBody>
      </p:sp>
      <p:sp>
        <p:nvSpPr>
          <p:cNvPr id="7" name="Zástupný symbol pro obsah 2">
            <a:extLst>
              <a:ext uri="{FF2B5EF4-FFF2-40B4-BE49-F238E27FC236}">
                <a16:creationId xmlns:a16="http://schemas.microsoft.com/office/drawing/2014/main" id="{31740129-D511-6F6F-2CC4-6D20B1FF567C}"/>
              </a:ext>
            </a:extLst>
          </p:cNvPr>
          <p:cNvSpPr txBox="1">
            <a:spLocks/>
          </p:cNvSpPr>
          <p:nvPr/>
        </p:nvSpPr>
        <p:spPr>
          <a:xfrm>
            <a:off x="186363" y="728346"/>
            <a:ext cx="7481981"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dirty="0">
                <a:solidFill>
                  <a:srgbClr val="002060"/>
                </a:solidFill>
                <a:latin typeface="Times New Roman" panose="02020603050405020304" pitchFamily="18" charset="0"/>
                <a:cs typeface="Times New Roman" panose="02020603050405020304" pitchFamily="18" charset="0"/>
              </a:rPr>
              <a:t>Podle místa působení</a:t>
            </a:r>
          </a:p>
          <a:p>
            <a:pPr lvl="1"/>
            <a:r>
              <a:rPr lang="cs-CZ" sz="1800" dirty="0">
                <a:solidFill>
                  <a:srgbClr val="002060"/>
                </a:solidFill>
                <a:latin typeface="Times New Roman" panose="02020603050405020304" pitchFamily="18" charset="0"/>
                <a:cs typeface="Times New Roman" panose="02020603050405020304" pitchFamily="18" charset="0"/>
              </a:rPr>
              <a:t>Mimopodniková doprava</a:t>
            </a:r>
          </a:p>
          <a:p>
            <a:pPr lvl="1"/>
            <a:r>
              <a:rPr lang="cs-CZ" sz="1800" dirty="0">
                <a:solidFill>
                  <a:srgbClr val="002060"/>
                </a:solidFill>
                <a:latin typeface="Times New Roman" panose="02020603050405020304" pitchFamily="18" charset="0"/>
                <a:cs typeface="Times New Roman" panose="02020603050405020304" pitchFamily="18" charset="0"/>
              </a:rPr>
              <a:t>Vnitropodniková doprava</a:t>
            </a:r>
          </a:p>
          <a:p>
            <a:pPr lvl="2"/>
            <a:r>
              <a:rPr lang="cs-CZ" sz="1400" dirty="0">
                <a:solidFill>
                  <a:srgbClr val="002060"/>
                </a:solidFill>
                <a:latin typeface="Times New Roman" panose="02020603050405020304" pitchFamily="18" charset="0"/>
                <a:cs typeface="Times New Roman" panose="02020603050405020304" pitchFamily="18" charset="0"/>
              </a:rPr>
              <a:t>Kontinuální dopravní prostředky</a:t>
            </a:r>
          </a:p>
          <a:p>
            <a:pPr lvl="2"/>
            <a:r>
              <a:rPr lang="cs-CZ" sz="1400" dirty="0">
                <a:solidFill>
                  <a:srgbClr val="002060"/>
                </a:solidFill>
                <a:latin typeface="Times New Roman" panose="02020603050405020304" pitchFamily="18" charset="0"/>
                <a:cs typeface="Times New Roman" panose="02020603050405020304" pitchFamily="18" charset="0"/>
              </a:rPr>
              <a:t>Nekontinuální dopravní prostředky</a:t>
            </a:r>
          </a:p>
          <a:p>
            <a:pPr lvl="2"/>
            <a:r>
              <a:rPr lang="cs-CZ" sz="1400" dirty="0" err="1">
                <a:solidFill>
                  <a:srgbClr val="002060"/>
                </a:solidFill>
                <a:latin typeface="Times New Roman" panose="02020603050405020304" pitchFamily="18" charset="0"/>
                <a:cs typeface="Times New Roman" panose="02020603050405020304" pitchFamily="18" charset="0"/>
              </a:rPr>
              <a:t>Meziobjektová</a:t>
            </a:r>
            <a:r>
              <a:rPr lang="cs-CZ" sz="1400" dirty="0">
                <a:solidFill>
                  <a:srgbClr val="002060"/>
                </a:solidFill>
                <a:latin typeface="Times New Roman" panose="02020603050405020304" pitchFamily="18" charset="0"/>
                <a:cs typeface="Times New Roman" panose="02020603050405020304" pitchFamily="18" charset="0"/>
              </a:rPr>
              <a:t> vs mezioperační vs operační</a:t>
            </a:r>
          </a:p>
          <a:p>
            <a:r>
              <a:rPr lang="cs-CZ" sz="2400" dirty="0">
                <a:solidFill>
                  <a:srgbClr val="002060"/>
                </a:solidFill>
                <a:latin typeface="Times New Roman" panose="02020603050405020304" pitchFamily="18" charset="0"/>
                <a:cs typeface="Times New Roman" panose="02020603050405020304" pitchFamily="18" charset="0"/>
              </a:rPr>
              <a:t>Podle předmětu přepravy</a:t>
            </a:r>
          </a:p>
          <a:p>
            <a:pPr lvl="1"/>
            <a:r>
              <a:rPr lang="cs-CZ" sz="1800" dirty="0">
                <a:solidFill>
                  <a:srgbClr val="002060"/>
                </a:solidFill>
                <a:latin typeface="Times New Roman" panose="02020603050405020304" pitchFamily="18" charset="0"/>
                <a:cs typeface="Times New Roman" panose="02020603050405020304" pitchFamily="18" charset="0"/>
              </a:rPr>
              <a:t>Osobní</a:t>
            </a:r>
          </a:p>
          <a:p>
            <a:pPr lvl="1"/>
            <a:r>
              <a:rPr lang="cs-CZ" sz="1800" dirty="0">
                <a:solidFill>
                  <a:srgbClr val="002060"/>
                </a:solidFill>
                <a:latin typeface="Times New Roman" panose="02020603050405020304" pitchFamily="18" charset="0"/>
                <a:cs typeface="Times New Roman" panose="02020603050405020304" pitchFamily="18" charset="0"/>
              </a:rPr>
              <a:t>Nákladní</a:t>
            </a:r>
          </a:p>
          <a:p>
            <a:r>
              <a:rPr lang="cs-CZ" sz="2400" dirty="0">
                <a:solidFill>
                  <a:srgbClr val="002060"/>
                </a:solidFill>
                <a:latin typeface="Times New Roman" panose="02020603050405020304" pitchFamily="18" charset="0"/>
                <a:cs typeface="Times New Roman" panose="02020603050405020304" pitchFamily="18" charset="0"/>
              </a:rPr>
              <a:t>Podle přepravních cest</a:t>
            </a:r>
          </a:p>
          <a:p>
            <a:pPr lvl="1"/>
            <a:r>
              <a:rPr lang="cs-CZ" sz="1800" dirty="0">
                <a:solidFill>
                  <a:srgbClr val="002060"/>
                </a:solidFill>
                <a:latin typeface="Times New Roman" panose="02020603050405020304" pitchFamily="18" charset="0"/>
                <a:cs typeface="Times New Roman" panose="02020603050405020304" pitchFamily="18" charset="0"/>
              </a:rPr>
              <a:t>Silniční, kolejová, letecká, lodní, potrubní</a:t>
            </a:r>
          </a:p>
        </p:txBody>
      </p:sp>
    </p:spTree>
    <p:extLst>
      <p:ext uri="{BB962C8B-B14F-4D97-AF65-F5344CB8AC3E}">
        <p14:creationId xmlns:p14="http://schemas.microsoft.com/office/powerpoint/2010/main" val="90851843"/>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5131</TotalTime>
  <Words>4373</Words>
  <Application>Microsoft Office PowerPoint</Application>
  <PresentationFormat>Předvádění na obrazovce (16:9)</PresentationFormat>
  <Paragraphs>436</Paragraphs>
  <Slides>31</Slides>
  <Notes>29</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31</vt:i4>
      </vt:variant>
    </vt:vector>
  </HeadingPairs>
  <TitlesOfParts>
    <vt:vector size="41" baseType="lpstr">
      <vt:lpstr>Aptos Narrow</vt:lpstr>
      <vt:lpstr>Arial</vt:lpstr>
      <vt:lpstr>Calibri</vt:lpstr>
      <vt:lpstr>Enriqueta</vt:lpstr>
      <vt:lpstr>MinionPro-It</vt:lpstr>
      <vt:lpstr>MinionPro-Regular</vt:lpstr>
      <vt:lpstr>NewspaperPiBT-Regular-Identity-H</vt:lpstr>
      <vt:lpstr>Söhne</vt:lpstr>
      <vt:lpstr>Times New Roman</vt:lpstr>
      <vt:lpstr>SLU</vt:lpstr>
      <vt:lpstr>Logistika</vt:lpstr>
      <vt:lpstr>Cíl přednášky a její obsah</vt:lpstr>
      <vt:lpstr>Přepravní proces</vt:lpstr>
      <vt:lpstr>Samostatný úkol č. 1</vt:lpstr>
      <vt:lpstr>Příklad SCM pro výrobu papíru</vt:lpstr>
      <vt:lpstr>Přeprava</vt:lpstr>
      <vt:lpstr>Samostatný úkol č. 2</vt:lpstr>
      <vt:lpstr>Cíle přepravy</vt:lpstr>
      <vt:lpstr>Klasifikace přepravy</vt:lpstr>
      <vt:lpstr>Faktory ovlivňující výběr přepravy – operativní - externí</vt:lpstr>
      <vt:lpstr>Faktory ovlivňující výběr přepravy – operativní - zákaznické</vt:lpstr>
      <vt:lpstr>Faktory ovlivňující výběr přepravy – operativní – další</vt:lpstr>
      <vt:lpstr>Samostatný úkol č. 3</vt:lpstr>
      <vt:lpstr>Charakteristiky přepravy – typy přepravy I</vt:lpstr>
      <vt:lpstr>Charakteristiky přepravy – typy přepravy I</vt:lpstr>
      <vt:lpstr>Charakteristiky přepravy – typy přepravy II</vt:lpstr>
      <vt:lpstr>Charakteristiky přepravy – typy přepravy II</vt:lpstr>
      <vt:lpstr>Charakteristiky přepravy – náklady a životní prostředí</vt:lpstr>
      <vt:lpstr>Samostatný úkol č. 4</vt:lpstr>
      <vt:lpstr>Samostatný úkol č. 4</vt:lpstr>
      <vt:lpstr>Samostatný úkol č. 4</vt:lpstr>
      <vt:lpstr>Metody pro analýzu nákladů přepravy I</vt:lpstr>
      <vt:lpstr>Metody pro analýzu nákladů přepravy II</vt:lpstr>
      <vt:lpstr>Intermodální přeprava</vt:lpstr>
      <vt:lpstr>Mýtní systémy I</vt:lpstr>
      <vt:lpstr>Mýtní systémy II</vt:lpstr>
      <vt:lpstr>Samostatný úkol č. 5</vt:lpstr>
      <vt:lpstr>Samostatný úkol č. 5</vt:lpstr>
      <vt:lpstr>Samostatný úkol č. 5</vt:lpstr>
      <vt:lpstr>Samostatný úkol č. 5</vt:lpstr>
      <vt:lpstr>Děkuji za pozornost</vt:lpstr>
    </vt:vector>
  </TitlesOfParts>
  <Company>SU OPF v Karviné</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Řízení podnikových procesů</dc:title>
  <dc:creator>Roman Šperka</dc:creator>
  <cp:lastModifiedBy>Michal Halaška</cp:lastModifiedBy>
  <cp:revision>63</cp:revision>
  <dcterms:created xsi:type="dcterms:W3CDTF">2016-07-06T15:42:34Z</dcterms:created>
  <dcterms:modified xsi:type="dcterms:W3CDTF">2024-04-02T07:41:34Z</dcterms:modified>
</cp:coreProperties>
</file>