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05" r:id="rId3"/>
    <p:sldId id="317" r:id="rId4"/>
    <p:sldId id="319" r:id="rId5"/>
    <p:sldId id="316" r:id="rId6"/>
    <p:sldId id="309" r:id="rId7"/>
    <p:sldId id="320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9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1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3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8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28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05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blockchain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https://www.youtube.com/watch?v=SSo_EIwHSd4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Metalflux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(IČO 10897691) poptává trubky typu 200D15P a 200D20P. Cena prvního typu bez DPH je 330 Kč a cena druhého typu trubek je 275 Kč. Firma poptává 150 Ks  trubek každého typu. Postupně v rámci prodejního procesu vytvořte nabídku, objednávku, zálohovou fakturu a následně po obdržení platby i konečnou fakturu. Zbylé parametry tvořených dokumentů vyplňte dle vlastního uvážení.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174590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v systému Pohoda šablonu pro vydané faktury. Jako vzor použijte již vytvořenou fakturu pro firmu Pila Záborná v.o.s., jelikož s touto firmou očekáváte dlouhodobou spolupráci.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3/6</a:t>
            </a:r>
          </a:p>
        </p:txBody>
      </p:sp>
    </p:spTree>
    <p:extLst>
      <p:ext uri="{BB962C8B-B14F-4D97-AF65-F5344CB8AC3E}">
        <p14:creationId xmlns:p14="http://schemas.microsoft.com/office/powerpoint/2010/main" val="105637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Zkontrolujte, zdali mají všechny účty přiřazené správné řádky tiskopisu skrze tiskovou sestavu „Kontrola řádků výkazů“.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92669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learning vs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learning</a:t>
            </a: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/>
              <a:t>https://levity.ai/blog/difference-machine-learning-deep-learning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5/6</a:t>
            </a:r>
          </a:p>
        </p:txBody>
      </p:sp>
    </p:spTree>
    <p:extLst>
      <p:ext uri="{BB962C8B-B14F-4D97-AF65-F5344CB8AC3E}">
        <p14:creationId xmlns:p14="http://schemas.microsoft.com/office/powerpoint/2010/main" val="315651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Rozdělte se do skupin. Zvolte si jakoukoliv technologii vhodnou pro využití v podnikovém prostředí (např.: </a:t>
            </a:r>
            <a:r>
              <a:rPr lang="cs-CZ" sz="3200" dirty="0" err="1"/>
              <a:t>computer</a:t>
            </a:r>
            <a:r>
              <a:rPr lang="cs-CZ" sz="3200" dirty="0"/>
              <a:t> vision, cloud </a:t>
            </a:r>
            <a:r>
              <a:rPr lang="cs-CZ" sz="3200" dirty="0" err="1"/>
              <a:t>computing</a:t>
            </a:r>
            <a:r>
              <a:rPr lang="cs-CZ" sz="3200" dirty="0"/>
              <a:t>, blockchain, atd.). Následně vyhledejte případovou studii popisující využití této technologie v podnikové praxi a tuto prezentujte svým kolegů</a:t>
            </a:r>
            <a:r>
              <a:rPr lang="cs-CZ" dirty="0"/>
              <a:t>m.</a:t>
            </a:r>
            <a:r>
              <a:rPr lang="cs-CZ" sz="3200" dirty="0"/>
              <a:t> </a:t>
            </a: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6/6</a:t>
            </a:r>
          </a:p>
        </p:txBody>
      </p:sp>
    </p:spTree>
    <p:extLst>
      <p:ext uri="{BB962C8B-B14F-4D97-AF65-F5344CB8AC3E}">
        <p14:creationId xmlns:p14="http://schemas.microsoft.com/office/powerpoint/2010/main" val="374814770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13137</TotalTime>
  <Words>262</Words>
  <Application>Microsoft Office PowerPoint</Application>
  <PresentationFormat>Předvádění na obrazovce (16:9)</PresentationFormat>
  <Paragraphs>31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Seminář 05 </vt:lpstr>
      <vt:lpstr>Příklad č. 1 – samostatný</vt:lpstr>
      <vt:lpstr>Příklad č. 2 – samostatný</vt:lpstr>
      <vt:lpstr>Příklad č. 3 – řešený</vt:lpstr>
      <vt:lpstr>Příklad č. 4 – řešený</vt:lpstr>
      <vt:lpstr>Příklad č. 5 – samostatný</vt:lpstr>
      <vt:lpstr>Příklad č. 6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358</cp:revision>
  <dcterms:created xsi:type="dcterms:W3CDTF">2016-07-06T15:42:34Z</dcterms:created>
  <dcterms:modified xsi:type="dcterms:W3CDTF">2023-04-26T09:03:37Z</dcterms:modified>
</cp:coreProperties>
</file>