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93" r:id="rId4"/>
    <p:sldId id="298" r:id="rId5"/>
    <p:sldId id="297" r:id="rId6"/>
    <p:sldId id="289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6710" autoAdjust="0"/>
  </p:normalViewPr>
  <p:slideViewPr>
    <p:cSldViewPr snapToGrid="0">
      <p:cViewPr varScale="1">
        <p:scale>
          <a:sx n="56" d="100"/>
          <a:sy n="56" d="100"/>
        </p:scale>
        <p:origin x="6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6.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032097" y="5560885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Na úvod – hezké Velikonoce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C5AEAC-ADF8-06BF-EDFD-6658CF3C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230" y="912242"/>
            <a:ext cx="5875537" cy="44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7DE5D-CA42-91E4-D349-D803EAF3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1155E9F-A46E-AFB4-2768-A747D6A77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5A10CCF-1C3D-8A79-695B-9B3F5B4AD357}"/>
              </a:ext>
            </a:extLst>
          </p:cNvPr>
          <p:cNvSpPr txBox="1">
            <a:spLocks/>
          </p:cNvSpPr>
          <p:nvPr/>
        </p:nvSpPr>
        <p:spPr>
          <a:xfrm>
            <a:off x="815259" y="1043047"/>
            <a:ext cx="976184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Samostudium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EA3E0D-9B0D-FBF1-CF30-2753B94E01CD}"/>
              </a:ext>
            </a:extLst>
          </p:cNvPr>
          <p:cNvSpPr txBox="1"/>
          <p:nvPr/>
        </p:nvSpPr>
        <p:spPr>
          <a:xfrm>
            <a:off x="815259" y="1990745"/>
            <a:ext cx="1078486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dirty="0"/>
              <a:t>Dnes bude úkol z důvodu svátku čistě na Vás, ale můžete mi jej poslat ke kontrole na e-mail nebo kdykoliv, cokoliv zkonzultovat – Teamsy, mail.</a:t>
            </a:r>
          </a:p>
          <a:p>
            <a:endParaRPr lang="cs-CZ" sz="2500" dirty="0"/>
          </a:p>
          <a:p>
            <a:r>
              <a:rPr lang="cs-CZ" sz="2500" b="1" dirty="0"/>
              <a:t>Udělejte důkladnou rešerši ohledně svého nápadu (a problému).</a:t>
            </a:r>
          </a:p>
          <a:p>
            <a:endParaRPr lang="cs-CZ" sz="2500" b="1" dirty="0"/>
          </a:p>
          <a:p>
            <a:r>
              <a:rPr lang="cs-CZ" sz="2500" dirty="0"/>
              <a:t>Je vaše idea úplně jediná na světě? Anebo s ní už pracuje konkurence – jak? Vystopujte co nejvíce informací a vymyslete, jak s nimi naložíte – inspirujete se, vyhnete se něčemu, máte ve svém nápadu něco navíc? 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04873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3792F-42F7-2831-7A4D-C7FD72B3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460442A-51B8-B5EB-3B82-BFAB44DCE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63A1FD9-87FE-B624-4A08-1E3EF7C32811}"/>
              </a:ext>
            </a:extLst>
          </p:cNvPr>
          <p:cNvSpPr txBox="1">
            <a:spLocks/>
          </p:cNvSpPr>
          <p:nvPr/>
        </p:nvSpPr>
        <p:spPr>
          <a:xfrm>
            <a:off x="815259" y="1043047"/>
            <a:ext cx="976184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Samostudium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636A15-B305-3E86-88A4-F5E9762B3E44}"/>
              </a:ext>
            </a:extLst>
          </p:cNvPr>
          <p:cNvSpPr txBox="1"/>
          <p:nvPr/>
        </p:nvSpPr>
        <p:spPr>
          <a:xfrm>
            <a:off x="815259" y="1990745"/>
            <a:ext cx="1078486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/>
              <a:t>Zpracujte se svým týmem: textově / jako myšlenkovou mapu / jako prezentaci, prostě tak, jak vám to bude vyhovovat nejvíce.</a:t>
            </a:r>
            <a:endParaRPr lang="cs-CZ" sz="2500" b="1" dirty="0">
              <a:solidFill>
                <a:srgbClr val="FF0000"/>
              </a:solidFill>
            </a:endParaRPr>
          </a:p>
          <a:p>
            <a:endParaRPr lang="cs-CZ" sz="2500" b="1" dirty="0">
              <a:solidFill>
                <a:srgbClr val="FF0000"/>
              </a:solidFill>
            </a:endParaRPr>
          </a:p>
          <a:p>
            <a:r>
              <a:rPr lang="cs-CZ" sz="2500" dirty="0">
                <a:solidFill>
                  <a:srgbClr val="FF0000"/>
                </a:solidFill>
              </a:rPr>
              <a:t>V příštím týdnu společně na 7. semináři probereme, k čemu jste došli a zkusíme probrat všechny vaše rešerše jako společnou diskuzi</a:t>
            </a:r>
            <a:r>
              <a:rPr lang="cs-CZ" sz="25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72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9751-9BF5-FFCC-DFB1-1D2BD351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07E082-F848-41B9-38EF-CF19F0A7E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FB82F74-B4E6-9F5B-2186-587B77A51735}"/>
              </a:ext>
            </a:extLst>
          </p:cNvPr>
          <p:cNvSpPr txBox="1">
            <a:spLocks/>
          </p:cNvSpPr>
          <p:nvPr/>
        </p:nvSpPr>
        <p:spPr>
          <a:xfrm>
            <a:off x="3032097" y="5560885"/>
            <a:ext cx="6127801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FD21A0-03E1-84CD-E36B-30B798CFE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67" y="401879"/>
            <a:ext cx="8668539" cy="57035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67DD68-8AAF-3DFD-C8D4-67B6283BE056}"/>
              </a:ext>
            </a:extLst>
          </p:cNvPr>
          <p:cNvSpPr txBox="1"/>
          <p:nvPr/>
        </p:nvSpPr>
        <p:spPr>
          <a:xfrm>
            <a:off x="4731489" y="6281666"/>
            <a:ext cx="7357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1" dirty="0"/>
              <a:t>Zdroj: kniha </a:t>
            </a:r>
            <a:r>
              <a:rPr lang="cs-CZ" sz="2000" b="1" i="1" dirty="0"/>
              <a:t>Průvodce ověřením nápadu</a:t>
            </a:r>
            <a:r>
              <a:rPr lang="cs-CZ" sz="2000" i="1" dirty="0"/>
              <a:t>, kterou máte vloženou v IS</a:t>
            </a:r>
          </a:p>
        </p:txBody>
      </p:sp>
    </p:spTree>
    <p:extLst>
      <p:ext uri="{BB962C8B-B14F-4D97-AF65-F5344CB8AC3E}">
        <p14:creationId xmlns:p14="http://schemas.microsoft.com/office/powerpoint/2010/main" val="59721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857243" y="5580940"/>
            <a:ext cx="4796900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Zpracujte Rešerši trhu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163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Motiv Office</vt:lpstr>
      <vt:lpstr>Inovační podnikání ~ 6.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28</cp:revision>
  <dcterms:created xsi:type="dcterms:W3CDTF">2023-09-26T12:19:39Z</dcterms:created>
  <dcterms:modified xsi:type="dcterms:W3CDTF">2024-02-19T18:14:56Z</dcterms:modified>
</cp:coreProperties>
</file>