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433" r:id="rId3"/>
    <p:sldId id="435" r:id="rId4"/>
    <p:sldId id="436" r:id="rId5"/>
    <p:sldId id="437" r:id="rId6"/>
    <p:sldId id="439" r:id="rId7"/>
    <p:sldId id="345" r:id="rId8"/>
    <p:sldId id="434" r:id="rId9"/>
    <p:sldId id="440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D17F730-D01C-4174-AAA8-CEDA7F21C822}" type="datetime1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1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2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4744" y="432392"/>
            <a:ext cx="517513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Organizační pokyny a informace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347614"/>
            <a:ext cx="8796083" cy="24699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2400" b="1" dirty="0"/>
              <a:t>	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None/>
              <a:tabLst>
                <a:tab pos="1750219" algn="l"/>
                <a:tab pos="2621756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>
              <a:tabLst>
                <a:tab pos="1750219" algn="l"/>
                <a:tab pos="2621756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e-mail: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pondělí  10:30 – 11:30 hodin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7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19836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Zápočtový test                     max. 35 bodů	</a:t>
            </a:r>
            <a:endParaRPr lang="cs-CZ" sz="20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max.   15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           29 bodů a více, prospěl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                   28 bodů a méně, neprospěl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54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1429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Absolvování zápočtového testu.</a:t>
            </a: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Odevzdávárny IS nejpozději do 1. 5. 2024.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5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33379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Absolvování zápočtového testu.</a:t>
            </a: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Odevzdávárny IS nejpozději do 1. 5. 2024.</a:t>
            </a:r>
          </a:p>
          <a:p>
            <a:r>
              <a:rPr lang="cs-CZ" dirty="0"/>
              <a:t>Hodnocení:</a:t>
            </a:r>
          </a:p>
          <a:p>
            <a:pPr lvl="1"/>
            <a:r>
              <a:rPr lang="cs-CZ" dirty="0"/>
              <a:t>10 bodů za naplnění tématu práce (obsah práce – alespoň 25 uzlů, faktorů), formální úprava, využití vámi vybraného software např. </a:t>
            </a:r>
            <a:r>
              <a:rPr lang="cs-CZ" dirty="0" err="1"/>
              <a:t>Edraw</a:t>
            </a:r>
            <a:r>
              <a:rPr lang="cs-CZ" dirty="0"/>
              <a:t> Mind), odevzdání seminární práce do Odevzdávárny v IS do 1. 5. 2024</a:t>
            </a:r>
          </a:p>
          <a:p>
            <a:pPr lvl="1"/>
            <a:r>
              <a:rPr lang="cs-CZ" dirty="0"/>
              <a:t>5 bodů za prezentaci seminární práce 17. 4., 24. 4., délka prezentace 5 – 8 minut.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35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8408" y="432392"/>
            <a:ext cx="4267836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Seminární práce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05139" y="1491630"/>
            <a:ext cx="8796083" cy="1429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práce: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Myšlenková mapa: „Jak se mohu zlepšit?“</a:t>
            </a:r>
            <a:endParaRPr lang="cs-CZ" dirty="0"/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94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4300"/>
            <a:ext cx="8172400" cy="945282"/>
          </a:xfrm>
        </p:spPr>
        <p:txBody>
          <a:bodyPr/>
          <a:lstStyle/>
          <a:p>
            <a:r>
              <a:rPr lang="cs-CZ" sz="2100" dirty="0"/>
              <a:t>Seminární práce – Ukázka myšlenkové mapy (K. </a:t>
            </a:r>
            <a:r>
              <a:rPr lang="cs-CZ" sz="2100" dirty="0" err="1"/>
              <a:t>Mattasová</a:t>
            </a:r>
            <a:r>
              <a:rPr lang="cs-CZ" sz="2100" dirty="0"/>
              <a:t>, 2016)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49" t="20126" r="40555" b="22782"/>
          <a:stretch/>
        </p:blipFill>
        <p:spPr>
          <a:xfrm>
            <a:off x="1277634" y="1275606"/>
            <a:ext cx="6534726" cy="3834426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12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4744" y="432392"/>
            <a:ext cx="517513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Organizační pokyny a informace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347614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Semináře jsou konané dle rozvrhu.</a:t>
            </a:r>
            <a:endParaRPr lang="cs-CZ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97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0135" y="432392"/>
            <a:ext cx="326435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47614"/>
            <a:ext cx="8796083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Základní prvky řízení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Manažerské styly řízení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Management a leadership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Dovednosti manažera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Chování a organizační teorie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Perspektivy individuálního chování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Motivační teorie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Skupiny a týmy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Týmové role</a:t>
            </a:r>
            <a:endParaRPr lang="cs-CZ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235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289</Words>
  <Application>Microsoft Office PowerPoint</Application>
  <PresentationFormat>Předvádění na obrazovce (16:9)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Podmínky absolvování předmětu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Seminární práce – Ukázka myšlenkové mapy (K. Mattasová, 2016)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107</cp:revision>
  <dcterms:created xsi:type="dcterms:W3CDTF">2016-07-06T15:42:34Z</dcterms:created>
  <dcterms:modified xsi:type="dcterms:W3CDTF">2024-02-28T06:12:17Z</dcterms:modified>
</cp:coreProperties>
</file>