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69" r:id="rId3"/>
    <p:sldId id="411" r:id="rId4"/>
    <p:sldId id="404" r:id="rId5"/>
    <p:sldId id="405" r:id="rId6"/>
    <p:sldId id="406" r:id="rId7"/>
    <p:sldId id="407" r:id="rId8"/>
    <p:sldId id="408" r:id="rId9"/>
    <p:sldId id="409" r:id="rId10"/>
    <p:sldId id="410" r:id="rId11"/>
    <p:sldId id="273" r:id="rId12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9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a Marková" userId="8ac8855c-4e0e-44ec-b242-4f56ba3c791e" providerId="ADAL" clId="{2378FBA1-CE28-4C9D-BC22-A705DC7C5AB2}"/>
    <pc:docChg chg="custSel delSld modSld">
      <pc:chgData name="Helena Marková" userId="8ac8855c-4e0e-44ec-b242-4f56ba3c791e" providerId="ADAL" clId="{2378FBA1-CE28-4C9D-BC22-A705DC7C5AB2}" dt="2024-04-28T18:57:44.250" v="458" actId="20577"/>
      <pc:docMkLst>
        <pc:docMk/>
      </pc:docMkLst>
      <pc:sldChg chg="modSp mod">
        <pc:chgData name="Helena Marková" userId="8ac8855c-4e0e-44ec-b242-4f56ba3c791e" providerId="ADAL" clId="{2378FBA1-CE28-4C9D-BC22-A705DC7C5AB2}" dt="2024-04-28T17:35:59.220" v="1" actId="20577"/>
        <pc:sldMkLst>
          <pc:docMk/>
          <pc:sldMk cId="0" sldId="256"/>
        </pc:sldMkLst>
        <pc:spChg chg="mod">
          <ac:chgData name="Helena Marková" userId="8ac8855c-4e0e-44ec-b242-4f56ba3c791e" providerId="ADAL" clId="{2378FBA1-CE28-4C9D-BC22-A705DC7C5AB2}" dt="2024-04-28T17:35:59.220" v="1" actId="20577"/>
          <ac:spMkLst>
            <pc:docMk/>
            <pc:sldMk cId="0" sldId="256"/>
            <ac:spMk id="4" creationId="{00000000-0000-0000-0000-000000000000}"/>
          </ac:spMkLst>
        </pc:spChg>
      </pc:sldChg>
      <pc:sldChg chg="del">
        <pc:chgData name="Helena Marková" userId="8ac8855c-4e0e-44ec-b242-4f56ba3c791e" providerId="ADAL" clId="{2378FBA1-CE28-4C9D-BC22-A705DC7C5AB2}" dt="2024-04-28T18:12:45.681" v="54" actId="2696"/>
        <pc:sldMkLst>
          <pc:docMk/>
          <pc:sldMk cId="713217546" sldId="403"/>
        </pc:sldMkLst>
      </pc:sldChg>
      <pc:sldChg chg="addSp modSp mod modAnim">
        <pc:chgData name="Helena Marková" userId="8ac8855c-4e0e-44ec-b242-4f56ba3c791e" providerId="ADAL" clId="{2378FBA1-CE28-4C9D-BC22-A705DC7C5AB2}" dt="2024-04-28T18:57:44.250" v="458" actId="20577"/>
        <pc:sldMkLst>
          <pc:docMk/>
          <pc:sldMk cId="3286274269" sldId="410"/>
        </pc:sldMkLst>
        <pc:spChg chg="mod">
          <ac:chgData name="Helena Marková" userId="8ac8855c-4e0e-44ec-b242-4f56ba3c791e" providerId="ADAL" clId="{2378FBA1-CE28-4C9D-BC22-A705DC7C5AB2}" dt="2024-04-28T18:08:04.542" v="26" actId="20577"/>
          <ac:spMkLst>
            <pc:docMk/>
            <pc:sldMk cId="3286274269" sldId="410"/>
            <ac:spMk id="44034" creationId="{00000000-0000-0000-0000-000000000000}"/>
          </ac:spMkLst>
        </pc:spChg>
        <pc:spChg chg="mod">
          <ac:chgData name="Helena Marková" userId="8ac8855c-4e0e-44ec-b242-4f56ba3c791e" providerId="ADAL" clId="{2378FBA1-CE28-4C9D-BC22-A705DC7C5AB2}" dt="2024-04-28T18:57:44.250" v="458" actId="20577"/>
          <ac:spMkLst>
            <pc:docMk/>
            <pc:sldMk cId="3286274269" sldId="410"/>
            <ac:spMk id="44035" creationId="{00000000-0000-0000-0000-000000000000}"/>
          </ac:spMkLst>
        </pc:spChg>
        <pc:picChg chg="add mod">
          <ac:chgData name="Helena Marková" userId="8ac8855c-4e0e-44ec-b242-4f56ba3c791e" providerId="ADAL" clId="{2378FBA1-CE28-4C9D-BC22-A705DC7C5AB2}" dt="2024-04-28T18:56:45.848" v="364" actId="1076"/>
          <ac:picMkLst>
            <pc:docMk/>
            <pc:sldMk cId="3286274269" sldId="410"/>
            <ac:picMk id="2" creationId="{D4E0AD71-DC4C-4694-8BB4-292C3AD5F935}"/>
          </ac:picMkLst>
        </pc:picChg>
      </pc:sldChg>
    </pc:docChg>
  </pc:docChgLst>
  <pc:docChgLst>
    <pc:chgData name="Helena" userId="8ac8855c-4e0e-44ec-b242-4f56ba3c791e" providerId="ADAL" clId="{5B693156-CF9A-4A64-B011-2AA3A0676DE1}"/>
    <pc:docChg chg="undo custSel addSld modSld">
      <pc:chgData name="Helena" userId="8ac8855c-4e0e-44ec-b242-4f56ba3c791e" providerId="ADAL" clId="{5B693156-CF9A-4A64-B011-2AA3A0676DE1}" dt="2024-04-30T08:15:34.959" v="346" actId="20577"/>
      <pc:docMkLst>
        <pc:docMk/>
      </pc:docMkLst>
      <pc:sldChg chg="modSp mod">
        <pc:chgData name="Helena" userId="8ac8855c-4e0e-44ec-b242-4f56ba3c791e" providerId="ADAL" clId="{5B693156-CF9A-4A64-B011-2AA3A0676DE1}" dt="2024-04-30T08:02:34.250" v="316" actId="20577"/>
        <pc:sldMkLst>
          <pc:docMk/>
          <pc:sldMk cId="0" sldId="269"/>
        </pc:sldMkLst>
        <pc:spChg chg="mod">
          <ac:chgData name="Helena" userId="8ac8855c-4e0e-44ec-b242-4f56ba3c791e" providerId="ADAL" clId="{5B693156-CF9A-4A64-B011-2AA3A0676DE1}" dt="2024-04-30T07:44:43.533" v="33" actId="20577"/>
          <ac:spMkLst>
            <pc:docMk/>
            <pc:sldMk cId="0" sldId="269"/>
            <ac:spMk id="44034" creationId="{00000000-0000-0000-0000-000000000000}"/>
          </ac:spMkLst>
        </pc:spChg>
        <pc:spChg chg="mod">
          <ac:chgData name="Helena" userId="8ac8855c-4e0e-44ec-b242-4f56ba3c791e" providerId="ADAL" clId="{5B693156-CF9A-4A64-B011-2AA3A0676DE1}" dt="2024-04-30T08:02:34.250" v="316" actId="20577"/>
          <ac:spMkLst>
            <pc:docMk/>
            <pc:sldMk cId="0" sldId="269"/>
            <ac:spMk id="44035" creationId="{00000000-0000-0000-0000-000000000000}"/>
          </ac:spMkLst>
        </pc:spChg>
      </pc:sldChg>
      <pc:sldChg chg="modSp mod">
        <pc:chgData name="Helena" userId="8ac8855c-4e0e-44ec-b242-4f56ba3c791e" providerId="ADAL" clId="{5B693156-CF9A-4A64-B011-2AA3A0676DE1}" dt="2024-04-30T07:45:04.070" v="60" actId="20577"/>
        <pc:sldMkLst>
          <pc:docMk/>
          <pc:sldMk cId="3286274269" sldId="410"/>
        </pc:sldMkLst>
        <pc:spChg chg="mod">
          <ac:chgData name="Helena" userId="8ac8855c-4e0e-44ec-b242-4f56ba3c791e" providerId="ADAL" clId="{5B693156-CF9A-4A64-B011-2AA3A0676DE1}" dt="2024-04-30T07:45:04.070" v="60" actId="20577"/>
          <ac:spMkLst>
            <pc:docMk/>
            <pc:sldMk cId="3286274269" sldId="410"/>
            <ac:spMk id="44034" creationId="{00000000-0000-0000-0000-000000000000}"/>
          </ac:spMkLst>
        </pc:spChg>
        <pc:spChg chg="mod">
          <ac:chgData name="Helena" userId="8ac8855c-4e0e-44ec-b242-4f56ba3c791e" providerId="ADAL" clId="{5B693156-CF9A-4A64-B011-2AA3A0676DE1}" dt="2024-04-30T07:44:11.476" v="1" actId="20577"/>
          <ac:spMkLst>
            <pc:docMk/>
            <pc:sldMk cId="3286274269" sldId="410"/>
            <ac:spMk id="44035" creationId="{00000000-0000-0000-0000-000000000000}"/>
          </ac:spMkLst>
        </pc:spChg>
      </pc:sldChg>
      <pc:sldChg chg="modSp add mod">
        <pc:chgData name="Helena" userId="8ac8855c-4e0e-44ec-b242-4f56ba3c791e" providerId="ADAL" clId="{5B693156-CF9A-4A64-B011-2AA3A0676DE1}" dt="2024-04-30T08:15:34.959" v="346" actId="20577"/>
        <pc:sldMkLst>
          <pc:docMk/>
          <pc:sldMk cId="2502037318" sldId="411"/>
        </pc:sldMkLst>
        <pc:spChg chg="mod">
          <ac:chgData name="Helena" userId="8ac8855c-4e0e-44ec-b242-4f56ba3c791e" providerId="ADAL" clId="{5B693156-CF9A-4A64-B011-2AA3A0676DE1}" dt="2024-04-30T08:15:34.959" v="346" actId="20577"/>
          <ac:spMkLst>
            <pc:docMk/>
            <pc:sldMk cId="2502037318" sldId="411"/>
            <ac:spMk id="4403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30.04.2024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nsp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4365625"/>
            <a:ext cx="8568952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None/>
            </a:pPr>
            <a:r>
              <a:rPr lang="cs-CZ" sz="2800" b="1" i="1" dirty="0">
                <a:solidFill>
                  <a:schemeClr val="bg2"/>
                </a:solidFill>
              </a:rPr>
              <a:t>	</a:t>
            </a:r>
            <a:r>
              <a:rPr lang="cs-CZ" sz="2800" b="1" dirty="0">
                <a:solidFill>
                  <a:schemeClr val="bg2"/>
                </a:solidFill>
              </a:rPr>
              <a:t>Kompetenční modely.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10.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Úkol – kompetence (bodovaná aktivita)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1. kompetenční model v národní soustavě povolání </a:t>
            </a:r>
            <a:r>
              <a:rPr lang="cs-CZ" sz="2400" dirty="0">
                <a:solidFill>
                  <a:schemeClr val="bg2"/>
                </a:solidFill>
                <a:hlinkClick r:id="rId2"/>
              </a:rPr>
              <a:t>www.nsp.cz</a:t>
            </a:r>
            <a:r>
              <a:rPr lang="cs-CZ" sz="2400" dirty="0">
                <a:solidFill>
                  <a:schemeClr val="bg2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Vyberte si „své“ povolání a popište významné kompetence důležité pro jeho výkon. 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2. Otestujte si své kompetence.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3. Po evaluaci provedeného testu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Vámi bylo vybrané povolání mezi 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těmi, které Vám bylo doporučeno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v </a:t>
            </a:r>
            <a:r>
              <a:rPr lang="cs-CZ" sz="2400" dirty="0" err="1">
                <a:solidFill>
                  <a:schemeClr val="bg2"/>
                </a:solidFill>
              </a:rPr>
              <a:t>Jobtestu</a:t>
            </a:r>
            <a:r>
              <a:rPr lang="cs-CZ" sz="2400" dirty="0">
                <a:solidFill>
                  <a:schemeClr val="bg2"/>
                </a:solidFill>
              </a:rPr>
              <a:t>?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4E0AD71-DC4C-4694-8BB4-292C3AD5F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164" y="2420888"/>
            <a:ext cx="4331316" cy="433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27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</a:t>
            </a:r>
            <a:r>
              <a:rPr lang="cs-CZ" sz="3500" b="1" dirty="0">
                <a:solidFill>
                  <a:schemeClr val="bg2"/>
                </a:solidFill>
                <a:sym typeface="Wingdings" panose="05000000000000000000" pitchFamily="2" charset="2"/>
              </a:rPr>
              <a:t>.</a:t>
            </a:r>
            <a:r>
              <a:rPr lang="cs-CZ" sz="3500" b="1" dirty="0">
                <a:solidFill>
                  <a:schemeClr val="bg2"/>
                </a:solidFill>
              </a:rPr>
              <a:t>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Zástupný symbol pro online obrázek 5">
            <a:extLst>
              <a:ext uri="{FF2B5EF4-FFF2-40B4-BE49-F238E27FC236}">
                <a16:creationId xmlns:a16="http://schemas.microsoft.com/office/drawing/2014/main" id="{4B4E844B-E8A4-4E7E-9D57-7B79DB2F33C5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4864"/>
            <a:ext cx="3600400" cy="36003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Program do konce semestru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6.5.2024, 14,45, malý sál, přednáška </a:t>
            </a:r>
            <a:r>
              <a:rPr lang="cs-CZ" sz="3000" dirty="0" err="1">
                <a:solidFill>
                  <a:schemeClr val="bg2"/>
                </a:solidFill>
              </a:rPr>
              <a:t>Managing</a:t>
            </a:r>
            <a:r>
              <a:rPr lang="cs-CZ" sz="3000" dirty="0">
                <a:solidFill>
                  <a:schemeClr val="bg2"/>
                </a:solidFill>
              </a:rPr>
              <a:t> </a:t>
            </a:r>
            <a:r>
              <a:rPr lang="cs-CZ" sz="3000" dirty="0" err="1">
                <a:solidFill>
                  <a:schemeClr val="bg2"/>
                </a:solidFill>
              </a:rPr>
              <a:t>conflicts</a:t>
            </a:r>
            <a:r>
              <a:rPr lang="cs-CZ" sz="3000" dirty="0">
                <a:solidFill>
                  <a:schemeClr val="bg2"/>
                </a:solidFill>
              </a:rPr>
              <a:t>, </a:t>
            </a:r>
            <a:r>
              <a:rPr lang="en-US" sz="3000" dirty="0">
                <a:solidFill>
                  <a:schemeClr val="bg2"/>
                </a:solidFill>
              </a:rPr>
              <a:t>Kostas </a:t>
            </a:r>
            <a:r>
              <a:rPr lang="en-US" sz="3000" dirty="0" err="1">
                <a:solidFill>
                  <a:schemeClr val="bg2"/>
                </a:solidFill>
              </a:rPr>
              <a:t>Zervas</a:t>
            </a:r>
            <a:r>
              <a:rPr lang="en-US" sz="3000" dirty="0">
                <a:solidFill>
                  <a:schemeClr val="bg2"/>
                </a:solidFill>
              </a:rPr>
              <a:t>, </a:t>
            </a:r>
            <a:r>
              <a:rPr lang="en-US" sz="3000" dirty="0" err="1">
                <a:solidFill>
                  <a:schemeClr val="bg2"/>
                </a:solidFill>
              </a:rPr>
              <a:t>Kyndryl</a:t>
            </a:r>
            <a:r>
              <a:rPr lang="en-US" sz="3000" dirty="0">
                <a:solidFill>
                  <a:schemeClr val="bg2"/>
                </a:solidFill>
              </a:rPr>
              <a:t> Senior Lead, Customer Technology Advisor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7.5.2024, 10,40, velký sál, přednáška Mgr. Zoubková, Vedení lidí a </a:t>
            </a:r>
            <a:r>
              <a:rPr lang="cs-CZ" sz="3000" dirty="0" err="1">
                <a:solidFill>
                  <a:schemeClr val="bg2"/>
                </a:solidFill>
              </a:rPr>
              <a:t>komptence</a:t>
            </a:r>
            <a:r>
              <a:rPr lang="cs-CZ" sz="3000" dirty="0">
                <a:solidFill>
                  <a:schemeClr val="bg2"/>
                </a:solidFill>
              </a:rPr>
              <a:t> v praxi – POVINNÁ!!!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14.5.2024 prezentace výstupů seminárních prací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Obsah dnešního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co je kompetence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co jsou kompetenční modely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 čemu slouží a jejich rozdíly napříč pozicemi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příklad –BODOVANÁ AKTIVITA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3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Kompetence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Kompetence jako pravomoc, oprávnění, rozsah působnosti.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 Schopnost umět vykonávat nějakou činnost.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40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Kompetence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442344"/>
            <a:ext cx="8136904" cy="475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Všechny definice kompetencí mají dva společné prvky 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jedná se o soubor znalostí, dovedností a schopností, které lze pozorovat a měřit;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na základě kompetencí lze rozlišit mezi jednotlivými výkony, mezi vynikajícími výkony a průměrnými.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MANAGEMENT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60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Složky kompetencí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BAC3766-32D0-4DAF-B166-497BADAE4D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415404"/>
            <a:ext cx="6103882" cy="512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90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Složky kompetencí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bg2"/>
                </a:solidFill>
              </a:rPr>
              <a:t>Identifikace kompetencí, je proces ve kterém zjišťujeme, jaké kompetence by měl zaměstnanec projevovat, aby mohl vykonávat svou práci: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 Přípravná fáze – odpovědi na  „proč“, „jak“, a „kdo“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 Fáze získávání dat – sběr podrobných </a:t>
            </a:r>
            <a:r>
              <a:rPr lang="cs-CZ" sz="2400" dirty="0" err="1">
                <a:solidFill>
                  <a:schemeClr val="bg2"/>
                </a:solidFill>
              </a:rPr>
              <a:t>info</a:t>
            </a:r>
            <a:r>
              <a:rPr lang="cs-CZ" sz="2400" dirty="0">
                <a:solidFill>
                  <a:schemeClr val="bg2"/>
                </a:solidFill>
              </a:rPr>
              <a:t> o pracovní pozici aktuální nebo navrhované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 Fáze analýzy a klasifikace informací – výstupem je seznam kompetencí pro danou pozici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 Popis a tvorba kompetencí – cílem je vytvořit co nejpřesnější a nejsrozumitelnější popis chování charakterizující danou kompetenci.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 Ověření a validizace vzniklého modelu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8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Kompetenční modely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Kompetenční model popisuje konkrétní kombinaci vědomostí, dovedností a dalších charakteristik osobnosti, které jsou potřebné k efektivnímu plnění určité role a s tím souvisejících úkolů v organizaci.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Představují obecně velice důležitý nástroj při procesu náboru nových zaměstnanců a jejich adaptaci, ale i při výběrovém řízení a řízení lidských zdrojů.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Kompetenční model je mostem mezi podnikovou strategií a personální strategií.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chemeClr val="bg2"/>
                </a:solidFill>
              </a:rPr>
              <a:t>Jsou velmi individuální u každého podniku</a:t>
            </a:r>
          </a:p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70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684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Přehled kompetencí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28735"/>
            <a:ext cx="8640960" cy="509588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MANAGEMENT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B50D8F-D182-488C-8A16-F4CEC68C76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174510"/>
            <a:ext cx="8675338" cy="2920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1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10653</TotalTime>
  <Words>523</Words>
  <Application>Microsoft Office PowerPoint</Application>
  <PresentationFormat>Předvádění na obrazovce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Vzletný</vt:lpstr>
      <vt:lpstr>Prezentace aplikace PowerPoint</vt:lpstr>
      <vt:lpstr>Program do konce semestru</vt:lpstr>
      <vt:lpstr>Obsah dnešního semináře</vt:lpstr>
      <vt:lpstr>Kompetence</vt:lpstr>
      <vt:lpstr>Kompetence</vt:lpstr>
      <vt:lpstr>Složky kompetencí</vt:lpstr>
      <vt:lpstr>Složky kompetencí</vt:lpstr>
      <vt:lpstr>Kompetenční modely</vt:lpstr>
      <vt:lpstr>Přehled kompetencí</vt:lpstr>
      <vt:lpstr>Úkol – kompetence (bodovaná aktivita)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324</cp:revision>
  <cp:lastPrinted>1601-01-01T00:00:00Z</cp:lastPrinted>
  <dcterms:created xsi:type="dcterms:W3CDTF">2005-09-23T13:42:26Z</dcterms:created>
  <dcterms:modified xsi:type="dcterms:W3CDTF">2024-04-30T08:15:46Z</dcterms:modified>
</cp:coreProperties>
</file>