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341" r:id="rId3"/>
    <p:sldId id="269" r:id="rId4"/>
    <p:sldId id="338" r:id="rId5"/>
    <p:sldId id="340" r:id="rId6"/>
    <p:sldId id="342" r:id="rId7"/>
    <p:sldId id="344" r:id="rId8"/>
    <p:sldId id="335" r:id="rId9"/>
    <p:sldId id="345" r:id="rId10"/>
    <p:sldId id="346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C68C0F43-6478-482C-AAF2-D6E839B1ACC0}"/>
    <pc:docChg chg="undo custSel modSld">
      <pc:chgData name="Helena" userId="8ac8855c-4e0e-44ec-b242-4f56ba3c791e" providerId="ADAL" clId="{C68C0F43-6478-482C-AAF2-D6E839B1ACC0}" dt="2024-02-20T09:19:45.975" v="273" actId="6549"/>
      <pc:docMkLst>
        <pc:docMk/>
      </pc:docMkLst>
      <pc:sldChg chg="modSp mod">
        <pc:chgData name="Helena" userId="8ac8855c-4e0e-44ec-b242-4f56ba3c791e" providerId="ADAL" clId="{C68C0F43-6478-482C-AAF2-D6E839B1ACC0}" dt="2024-02-20T09:19:45.975" v="273" actId="6549"/>
        <pc:sldMkLst>
          <pc:docMk/>
          <pc:sldMk cId="0" sldId="269"/>
        </pc:sldMkLst>
        <pc:spChg chg="mod">
          <ac:chgData name="Helena" userId="8ac8855c-4e0e-44ec-b242-4f56ba3c791e" providerId="ADAL" clId="{C68C0F43-6478-482C-AAF2-D6E839B1ACC0}" dt="2024-02-20T09:19:45.975" v="273" actId="6549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" userId="8ac8855c-4e0e-44ec-b242-4f56ba3c791e" providerId="ADAL" clId="{C68C0F43-6478-482C-AAF2-D6E839B1ACC0}" dt="2024-02-15T17:33:22.186" v="271" actId="20577"/>
        <pc:sldMkLst>
          <pc:docMk/>
          <pc:sldMk cId="2412371495" sldId="338"/>
        </pc:sldMkLst>
        <pc:spChg chg="mod">
          <ac:chgData name="Helena" userId="8ac8855c-4e0e-44ec-b242-4f56ba3c791e" providerId="ADAL" clId="{C68C0F43-6478-482C-AAF2-D6E839B1ACC0}" dt="2024-02-15T17:33:22.186" v="271" actId="20577"/>
          <ac:spMkLst>
            <pc:docMk/>
            <pc:sldMk cId="2412371495" sldId="338"/>
            <ac:spMk id="44034" creationId="{00000000-0000-0000-0000-000000000000}"/>
          </ac:spMkLst>
        </pc:spChg>
        <pc:spChg chg="mod">
          <ac:chgData name="Helena" userId="8ac8855c-4e0e-44ec-b242-4f56ba3c791e" providerId="ADAL" clId="{C68C0F43-6478-482C-AAF2-D6E839B1ACC0}" dt="2024-02-15T17:29:52.266" v="158" actId="20577"/>
          <ac:spMkLst>
            <pc:docMk/>
            <pc:sldMk cId="2412371495" sldId="338"/>
            <ac:spMk id="44035" creationId="{00000000-0000-0000-0000-000000000000}"/>
          </ac:spMkLst>
        </pc:spChg>
      </pc:sldChg>
      <pc:sldChg chg="modSp mod">
        <pc:chgData name="Helena" userId="8ac8855c-4e0e-44ec-b242-4f56ba3c791e" providerId="ADAL" clId="{C68C0F43-6478-482C-AAF2-D6E839B1ACC0}" dt="2024-02-15T17:31:19.277" v="232" actId="6549"/>
        <pc:sldMkLst>
          <pc:docMk/>
          <pc:sldMk cId="1447730696" sldId="340"/>
        </pc:sldMkLst>
        <pc:spChg chg="mod">
          <ac:chgData name="Helena" userId="8ac8855c-4e0e-44ec-b242-4f56ba3c791e" providerId="ADAL" clId="{C68C0F43-6478-482C-AAF2-D6E839B1ACC0}" dt="2024-02-15T17:31:19.277" v="232" actId="6549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" userId="8ac8855c-4e0e-44ec-b242-4f56ba3c791e" providerId="ADAL" clId="{C68C0F43-6478-482C-AAF2-D6E839B1ACC0}" dt="2024-02-15T17:32:51.926" v="257" actId="20577"/>
        <pc:sldMkLst>
          <pc:docMk/>
          <pc:sldMk cId="3411491028" sldId="342"/>
        </pc:sldMkLst>
        <pc:spChg chg="mod">
          <ac:chgData name="Helena" userId="8ac8855c-4e0e-44ec-b242-4f56ba3c791e" providerId="ADAL" clId="{C68C0F43-6478-482C-AAF2-D6E839B1ACC0}" dt="2024-02-15T17:32:51.926" v="257" actId="20577"/>
          <ac:spMkLst>
            <pc:docMk/>
            <pc:sldMk cId="3411491028" sldId="342"/>
            <ac:spMk id="44035" creationId="{00000000-0000-0000-0000-000000000000}"/>
          </ac:spMkLst>
        </pc:spChg>
      </pc:sldChg>
      <pc:sldChg chg="modSp mod">
        <pc:chgData name="Helena" userId="8ac8855c-4e0e-44ec-b242-4f56ba3c791e" providerId="ADAL" clId="{C68C0F43-6478-482C-AAF2-D6E839B1ACC0}" dt="2024-02-15T17:31:43.506" v="234" actId="20577"/>
        <pc:sldMkLst>
          <pc:docMk/>
          <pc:sldMk cId="899020407" sldId="344"/>
        </pc:sldMkLst>
        <pc:spChg chg="mod">
          <ac:chgData name="Helena" userId="8ac8855c-4e0e-44ec-b242-4f56ba3c791e" providerId="ADAL" clId="{C68C0F43-6478-482C-AAF2-D6E839B1ACC0}" dt="2024-02-15T17:31:43.506" v="234" actId="20577"/>
          <ac:spMkLst>
            <pc:docMk/>
            <pc:sldMk cId="899020407" sldId="344"/>
            <ac:spMk id="44035" creationId="{00000000-0000-0000-0000-000000000000}"/>
          </ac:spMkLst>
        </pc:spChg>
      </pc:sldChg>
      <pc:sldChg chg="modSp">
        <pc:chgData name="Helena" userId="8ac8855c-4e0e-44ec-b242-4f56ba3c791e" providerId="ADAL" clId="{C68C0F43-6478-482C-AAF2-D6E839B1ACC0}" dt="2024-02-15T17:32:06.457" v="248" actId="20577"/>
        <pc:sldMkLst>
          <pc:docMk/>
          <pc:sldMk cId="304209081" sldId="346"/>
        </pc:sldMkLst>
        <pc:spChg chg="mod">
          <ac:chgData name="Helena" userId="8ac8855c-4e0e-44ec-b242-4f56ba3c791e" providerId="ADAL" clId="{C68C0F43-6478-482C-AAF2-D6E839B1ACC0}" dt="2024-02-15T17:32:06.457" v="248" actId="20577"/>
          <ac:spMkLst>
            <pc:docMk/>
            <pc:sldMk cId="304209081" sldId="346"/>
            <ac:spMk id="3174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hyperlink" Target="mailto:markova@opf.slu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Úvod a podmínky absolvování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Důležitost komunikace (nejen v managementu)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Využití v seminární práci – komunikace problémů v praxi.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e-mail: </a:t>
            </a:r>
            <a:r>
              <a:rPr lang="cs-CZ" sz="2400" dirty="0">
                <a:solidFill>
                  <a:schemeClr val="bg2"/>
                </a:solidFill>
                <a:hlinkClick r:id="rId2"/>
              </a:rPr>
              <a:t>markova@opf.slu.cz</a:t>
            </a: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konzultační hodiny: pondělí, úterý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Komunikace 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7E8C1D0-9958-43E7-AE74-4C1FDE20B5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821007"/>
              </p:ext>
            </p:extLst>
          </p:nvPr>
        </p:nvGraphicFramePr>
        <p:xfrm>
          <a:off x="1835696" y="2492896"/>
          <a:ext cx="6120680" cy="2648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75241" imgH="1552993" progId="Word.Document.12">
                  <p:embed/>
                </p:oleObj>
              </mc:Choice>
              <mc:Fallback>
                <p:oleObj name="Document" r:id="rId3" imgW="5775241" imgH="1552993" progId="Word.Documen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7E8C1D0-9958-43E7-AE74-4C1FDE20B5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2492896"/>
                        <a:ext cx="6120680" cy="2648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očekáváte,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že se v tomto předmětu dozvíte?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Úvod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633" y="141349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 Co čekáte od kurzu MANAGEMENT?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povinnosti, úkoly, komunikace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Time management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delegování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řešení konfliktů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vedení lidí (leadership) a motivace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Průběžný test (od 25. 3. – 31. 3. 2024)</a:t>
            </a: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 startAt="6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organizování</a:t>
            </a: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 startAt="6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plánování</a:t>
            </a: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 startAt="6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kontrola</a:t>
            </a: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 startAt="6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rozhodování a implementace</a:t>
            </a: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 startAt="6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výběr pracovníků</a:t>
            </a:r>
          </a:p>
          <a:p>
            <a:pPr marL="457200" lvl="0" indent="-4572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manažerské kompetence a kompetenční modely</a:t>
            </a:r>
          </a:p>
          <a:p>
            <a:pPr marL="0" lv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4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Odevzdání seminární práce do 10. 5. 2024 – odevzdávárny IS SU</a:t>
            </a: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 startAt="6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Podmínky absolvování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Seminární práce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- max. 15 bodů (10 za práci, 5 za závěrečnou prezentaci)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Docházka do semináře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max. 5 bodů.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60%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aktivní účast v semináři.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Seminární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Šablona seminární práce!!!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Termín odevzdání do 10. 5. 2024 do Odevzdávárny.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Poslední 2 semináře – prezentace Vaší práce.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Prezentace – zásady prezentace, dodržení časového limitu.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Studijní materiály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Studijní opora.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Případové studie – přednášky, semináře.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ARMSTRONG, L. 2007. Řízení lidských zdrojů: nejnovější trendy a postupy.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978-80-247- 1407-3.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BLAŽEK, L. 2014. Management: organizování, rozhodování, ovlivňování.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978-80-247- 4429-2.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DYTRT, Z. 2017. Odpovědný management. Praha: Management </a:t>
            </a:r>
            <a:r>
              <a:rPr lang="cs-CZ" sz="2400" dirty="0" err="1">
                <a:solidFill>
                  <a:schemeClr val="bg2"/>
                </a:solidFill>
              </a:rPr>
              <a:t>Press</a:t>
            </a:r>
            <a:r>
              <a:rPr lang="cs-CZ" sz="2400" dirty="0">
                <a:solidFill>
                  <a:schemeClr val="bg2"/>
                </a:solidFill>
              </a:rPr>
              <a:t>. ISBN 978-80-7261-352-6.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FOTR, J., VACÍK, E., SOUČEK, I. ŠPAČEK, M. a S. HÁJEK, 2012. Tvorba strategie a strategické plánování.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978-80-2473-985-4.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LOJDA, J. 2011. Manažerské dovednosti.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978-80-247-3902-1.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SEKNIČKA, P. a </a:t>
            </a:r>
            <a:r>
              <a:rPr lang="cs-CZ" sz="2400" dirty="0" err="1">
                <a:solidFill>
                  <a:schemeClr val="bg2"/>
                </a:solidFill>
              </a:rPr>
              <a:t>A</a:t>
            </a:r>
            <a:r>
              <a:rPr lang="cs-CZ" sz="2400" dirty="0">
                <a:solidFill>
                  <a:schemeClr val="bg2"/>
                </a:solidFill>
              </a:rPr>
              <a:t>. PUTNOVÁ, 2016. Etika v podnikání a hodnoty trhu.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978-80-247- 5545-8.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TVRDÍKOVÁ, M. 2008. Aplikace moderních informačních technologií v řízení firmy.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978-80-2472-728-8.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VÁCHAL, J., VOCHOZKA, M. A KOL. 2013. Podnikové řízení.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978-80-2478-682-7.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VODÁČEK, L. a VODÁČKOVÁ, O. 2013. Moderní management v teorii a praxi. Praha: Management </a:t>
            </a:r>
            <a:r>
              <a:rPr lang="cs-CZ" sz="2400" dirty="0" err="1">
                <a:solidFill>
                  <a:schemeClr val="bg2"/>
                </a:solidFill>
              </a:rPr>
              <a:t>Press</a:t>
            </a:r>
            <a:r>
              <a:rPr lang="cs-CZ" sz="2400" dirty="0">
                <a:solidFill>
                  <a:schemeClr val="bg2"/>
                </a:solidFill>
              </a:rPr>
              <a:t>. ISBN 978- 80-7261-232-1.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722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6081</TotalTime>
  <Words>612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Vzletný</vt:lpstr>
      <vt:lpstr>Document</vt:lpstr>
      <vt:lpstr>Prezentace aplikace PowerPoint</vt:lpstr>
      <vt:lpstr>Co očekáváte,  že se v tomto předmětu dozvíte?</vt:lpstr>
      <vt:lpstr>Úvod</vt:lpstr>
      <vt:lpstr>Obsah seminářů</vt:lpstr>
      <vt:lpstr>Podmínky absolvování</vt:lpstr>
      <vt:lpstr>Seminární práce</vt:lpstr>
      <vt:lpstr>Studijní materiály</vt:lpstr>
      <vt:lpstr>Přehled doporučené literatury  ve vztahu k personalistice</vt:lpstr>
      <vt:lpstr>Přehled doporučené literatury  ve vztahu k personalistice</vt:lpstr>
      <vt:lpstr>Komunikace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199</cp:revision>
  <cp:lastPrinted>1601-01-01T00:00:00Z</cp:lastPrinted>
  <dcterms:created xsi:type="dcterms:W3CDTF">2005-09-23T13:42:26Z</dcterms:created>
  <dcterms:modified xsi:type="dcterms:W3CDTF">2024-02-20T09:19:48Z</dcterms:modified>
</cp:coreProperties>
</file>