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69" r:id="rId3"/>
    <p:sldId id="393" r:id="rId4"/>
    <p:sldId id="412" r:id="rId5"/>
    <p:sldId id="413" r:id="rId6"/>
    <p:sldId id="414" r:id="rId7"/>
    <p:sldId id="273" r:id="rId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5158F1A4-127D-4FF1-897E-E48A6607DB90}"/>
    <pc:docChg chg="undo redo custSel addSld delSld modSld">
      <pc:chgData name="Helena" userId="8ac8855c-4e0e-44ec-b242-4f56ba3c791e" providerId="ADAL" clId="{5158F1A4-127D-4FF1-897E-E48A6607DB90}" dt="2024-04-23T08:01:09.491" v="744" actId="20577"/>
      <pc:docMkLst>
        <pc:docMk/>
      </pc:docMkLst>
      <pc:sldChg chg="modSp mod modAnim">
        <pc:chgData name="Helena" userId="8ac8855c-4e0e-44ec-b242-4f56ba3c791e" providerId="ADAL" clId="{5158F1A4-127D-4FF1-897E-E48A6607DB90}" dt="2024-04-23T07:43:20.174" v="45" actId="20577"/>
        <pc:sldMkLst>
          <pc:docMk/>
          <pc:sldMk cId="0" sldId="256"/>
        </pc:sldMkLst>
        <pc:spChg chg="mod">
          <ac:chgData name="Helena" userId="8ac8855c-4e0e-44ec-b242-4f56ba3c791e" providerId="ADAL" clId="{5158F1A4-127D-4FF1-897E-E48A6607DB90}" dt="2024-04-23T07:43:03.621" v="1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Helena" userId="8ac8855c-4e0e-44ec-b242-4f56ba3c791e" providerId="ADAL" clId="{5158F1A4-127D-4FF1-897E-E48A6607DB90}" dt="2024-04-23T07:43:20.174" v="45" actId="20577"/>
          <ac:spMkLst>
            <pc:docMk/>
            <pc:sldMk cId="0" sldId="256"/>
            <ac:spMk id="28675" creationId="{00000000-0000-0000-0000-000000000000}"/>
          </ac:spMkLst>
        </pc:spChg>
      </pc:sldChg>
      <pc:sldChg chg="modSp mod">
        <pc:chgData name="Helena" userId="8ac8855c-4e0e-44ec-b242-4f56ba3c791e" providerId="ADAL" clId="{5158F1A4-127D-4FF1-897E-E48A6607DB90}" dt="2024-04-23T07:43:49.774" v="136" actId="20577"/>
        <pc:sldMkLst>
          <pc:docMk/>
          <pc:sldMk cId="0" sldId="269"/>
        </pc:sldMkLst>
        <pc:spChg chg="mod">
          <ac:chgData name="Helena" userId="8ac8855c-4e0e-44ec-b242-4f56ba3c791e" providerId="ADAL" clId="{5158F1A4-127D-4FF1-897E-E48A6607DB90}" dt="2024-04-23T07:43:49.774" v="136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5158F1A4-127D-4FF1-897E-E48A6607DB90}" dt="2024-04-23T07:50:55.063" v="310" actId="2696"/>
        <pc:sldMkLst>
          <pc:docMk/>
          <pc:sldMk cId="377960242" sldId="392"/>
        </pc:sldMkLst>
      </pc:sldChg>
      <pc:sldChg chg="modSp mod modAnim">
        <pc:chgData name="Helena" userId="8ac8855c-4e0e-44ec-b242-4f56ba3c791e" providerId="ADAL" clId="{5158F1A4-127D-4FF1-897E-E48A6607DB90}" dt="2024-04-23T07:46:38.216" v="260" actId="6549"/>
        <pc:sldMkLst>
          <pc:docMk/>
          <pc:sldMk cId="2369275348" sldId="393"/>
        </pc:sldMkLst>
        <pc:spChg chg="mod">
          <ac:chgData name="Helena" userId="8ac8855c-4e0e-44ec-b242-4f56ba3c791e" providerId="ADAL" clId="{5158F1A4-127D-4FF1-897E-E48A6607DB90}" dt="2024-04-23T07:45:13.011" v="184" actId="20577"/>
          <ac:spMkLst>
            <pc:docMk/>
            <pc:sldMk cId="2369275348" sldId="393"/>
            <ac:spMk id="44034" creationId="{00000000-0000-0000-0000-000000000000}"/>
          </ac:spMkLst>
        </pc:spChg>
        <pc:spChg chg="mod">
          <ac:chgData name="Helena" userId="8ac8855c-4e0e-44ec-b242-4f56ba3c791e" providerId="ADAL" clId="{5158F1A4-127D-4FF1-897E-E48A6607DB90}" dt="2024-04-23T07:46:38.216" v="260" actId="6549"/>
          <ac:spMkLst>
            <pc:docMk/>
            <pc:sldMk cId="2369275348" sldId="393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5158F1A4-127D-4FF1-897E-E48A6607DB90}" dt="2024-04-23T07:50:47.783" v="308" actId="2696"/>
        <pc:sldMkLst>
          <pc:docMk/>
          <pc:sldMk cId="3396193045" sldId="395"/>
        </pc:sldMkLst>
      </pc:sldChg>
      <pc:sldChg chg="del">
        <pc:chgData name="Helena" userId="8ac8855c-4e0e-44ec-b242-4f56ba3c791e" providerId="ADAL" clId="{5158F1A4-127D-4FF1-897E-E48A6607DB90}" dt="2024-04-23T07:50:45.688" v="307" actId="2696"/>
        <pc:sldMkLst>
          <pc:docMk/>
          <pc:sldMk cId="2914079263" sldId="396"/>
        </pc:sldMkLst>
      </pc:sldChg>
      <pc:sldChg chg="del">
        <pc:chgData name="Helena" userId="8ac8855c-4e0e-44ec-b242-4f56ba3c791e" providerId="ADAL" clId="{5158F1A4-127D-4FF1-897E-E48A6607DB90}" dt="2024-04-23T07:50:51.889" v="309" actId="2696"/>
        <pc:sldMkLst>
          <pc:docMk/>
          <pc:sldMk cId="3051586944" sldId="397"/>
        </pc:sldMkLst>
      </pc:sldChg>
      <pc:sldChg chg="del">
        <pc:chgData name="Helena" userId="8ac8855c-4e0e-44ec-b242-4f56ba3c791e" providerId="ADAL" clId="{5158F1A4-127D-4FF1-897E-E48A6607DB90}" dt="2024-04-23T07:50:58.104" v="311" actId="2696"/>
        <pc:sldMkLst>
          <pc:docMk/>
          <pc:sldMk cId="1717477345" sldId="401"/>
        </pc:sldMkLst>
      </pc:sldChg>
      <pc:sldChg chg="del">
        <pc:chgData name="Helena" userId="8ac8855c-4e0e-44ec-b242-4f56ba3c791e" providerId="ADAL" clId="{5158F1A4-127D-4FF1-897E-E48A6607DB90}" dt="2024-04-23T07:50:39.847" v="305" actId="2696"/>
        <pc:sldMkLst>
          <pc:docMk/>
          <pc:sldMk cId="3212991264" sldId="402"/>
        </pc:sldMkLst>
      </pc:sldChg>
      <pc:sldChg chg="del">
        <pc:chgData name="Helena" userId="8ac8855c-4e0e-44ec-b242-4f56ba3c791e" providerId="ADAL" clId="{5158F1A4-127D-4FF1-897E-E48A6607DB90}" dt="2024-04-23T07:50:42.574" v="306" actId="2696"/>
        <pc:sldMkLst>
          <pc:docMk/>
          <pc:sldMk cId="1464995082" sldId="404"/>
        </pc:sldMkLst>
      </pc:sldChg>
      <pc:sldChg chg="del">
        <pc:chgData name="Helena" userId="8ac8855c-4e0e-44ec-b242-4f56ba3c791e" providerId="ADAL" clId="{5158F1A4-127D-4FF1-897E-E48A6607DB90}" dt="2024-04-23T07:51:25.351" v="317" actId="2696"/>
        <pc:sldMkLst>
          <pc:docMk/>
          <pc:sldMk cId="2763140331" sldId="405"/>
        </pc:sldMkLst>
      </pc:sldChg>
      <pc:sldChg chg="del">
        <pc:chgData name="Helena" userId="8ac8855c-4e0e-44ec-b242-4f56ba3c791e" providerId="ADAL" clId="{5158F1A4-127D-4FF1-897E-E48A6607DB90}" dt="2024-04-23T07:51:22.504" v="316" actId="2696"/>
        <pc:sldMkLst>
          <pc:docMk/>
          <pc:sldMk cId="2623102141" sldId="406"/>
        </pc:sldMkLst>
      </pc:sldChg>
      <pc:sldChg chg="del">
        <pc:chgData name="Helena" userId="8ac8855c-4e0e-44ec-b242-4f56ba3c791e" providerId="ADAL" clId="{5158F1A4-127D-4FF1-897E-E48A6607DB90}" dt="2024-04-23T07:51:20.121" v="315" actId="2696"/>
        <pc:sldMkLst>
          <pc:docMk/>
          <pc:sldMk cId="3942358518" sldId="407"/>
        </pc:sldMkLst>
      </pc:sldChg>
      <pc:sldChg chg="del">
        <pc:chgData name="Helena" userId="8ac8855c-4e0e-44ec-b242-4f56ba3c791e" providerId="ADAL" clId="{5158F1A4-127D-4FF1-897E-E48A6607DB90}" dt="2024-04-23T07:51:05.801" v="314" actId="2696"/>
        <pc:sldMkLst>
          <pc:docMk/>
          <pc:sldMk cId="634142038" sldId="408"/>
        </pc:sldMkLst>
      </pc:sldChg>
      <pc:sldChg chg="del">
        <pc:chgData name="Helena" userId="8ac8855c-4e0e-44ec-b242-4f56ba3c791e" providerId="ADAL" clId="{5158F1A4-127D-4FF1-897E-E48A6607DB90}" dt="2024-04-23T07:51:03.545" v="313" actId="2696"/>
        <pc:sldMkLst>
          <pc:docMk/>
          <pc:sldMk cId="2535389190" sldId="409"/>
        </pc:sldMkLst>
      </pc:sldChg>
      <pc:sldChg chg="del">
        <pc:chgData name="Helena" userId="8ac8855c-4e0e-44ec-b242-4f56ba3c791e" providerId="ADAL" clId="{5158F1A4-127D-4FF1-897E-E48A6607DB90}" dt="2024-04-23T07:51:00.735" v="312" actId="2696"/>
        <pc:sldMkLst>
          <pc:docMk/>
          <pc:sldMk cId="1050355032" sldId="410"/>
        </pc:sldMkLst>
      </pc:sldChg>
      <pc:sldChg chg="del">
        <pc:chgData name="Helena" userId="8ac8855c-4e0e-44ec-b242-4f56ba3c791e" providerId="ADAL" clId="{5158F1A4-127D-4FF1-897E-E48A6607DB90}" dt="2024-04-23T07:51:28.281" v="318" actId="2696"/>
        <pc:sldMkLst>
          <pc:docMk/>
          <pc:sldMk cId="4191603468" sldId="411"/>
        </pc:sldMkLst>
      </pc:sldChg>
      <pc:sldChg chg="modSp mod">
        <pc:chgData name="Helena" userId="8ac8855c-4e0e-44ec-b242-4f56ba3c791e" providerId="ADAL" clId="{5158F1A4-127D-4FF1-897E-E48A6607DB90}" dt="2024-04-23T07:49:58.471" v="304" actId="20577"/>
        <pc:sldMkLst>
          <pc:docMk/>
          <pc:sldMk cId="1759617508" sldId="412"/>
        </pc:sldMkLst>
        <pc:spChg chg="mod">
          <ac:chgData name="Helena" userId="8ac8855c-4e0e-44ec-b242-4f56ba3c791e" providerId="ADAL" clId="{5158F1A4-127D-4FF1-897E-E48A6607DB90}" dt="2024-04-23T07:46:02.877" v="210" actId="20577"/>
          <ac:spMkLst>
            <pc:docMk/>
            <pc:sldMk cId="1759617508" sldId="412"/>
            <ac:spMk id="44034" creationId="{00000000-0000-0000-0000-000000000000}"/>
          </ac:spMkLst>
        </pc:spChg>
        <pc:spChg chg="mod">
          <ac:chgData name="Helena" userId="8ac8855c-4e0e-44ec-b242-4f56ba3c791e" providerId="ADAL" clId="{5158F1A4-127D-4FF1-897E-E48A6607DB90}" dt="2024-04-23T07:49:58.471" v="304" actId="20577"/>
          <ac:spMkLst>
            <pc:docMk/>
            <pc:sldMk cId="1759617508" sldId="412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5158F1A4-127D-4FF1-897E-E48A6607DB90}" dt="2024-04-23T07:57:15.664" v="594" actId="14100"/>
        <pc:sldMkLst>
          <pc:docMk/>
          <pc:sldMk cId="1518151274" sldId="413"/>
        </pc:sldMkLst>
        <pc:spChg chg="mod">
          <ac:chgData name="Helena" userId="8ac8855c-4e0e-44ec-b242-4f56ba3c791e" providerId="ADAL" clId="{5158F1A4-127D-4FF1-897E-E48A6607DB90}" dt="2024-04-23T07:52:19.651" v="371" actId="14100"/>
          <ac:spMkLst>
            <pc:docMk/>
            <pc:sldMk cId="1518151274" sldId="413"/>
            <ac:spMk id="44034" creationId="{00000000-0000-0000-0000-000000000000}"/>
          </ac:spMkLst>
        </pc:spChg>
        <pc:spChg chg="mod">
          <ac:chgData name="Helena" userId="8ac8855c-4e0e-44ec-b242-4f56ba3c791e" providerId="ADAL" clId="{5158F1A4-127D-4FF1-897E-E48A6607DB90}" dt="2024-04-23T07:57:15.664" v="594" actId="14100"/>
          <ac:spMkLst>
            <pc:docMk/>
            <pc:sldMk cId="1518151274" sldId="413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5158F1A4-127D-4FF1-897E-E48A6607DB90}" dt="2024-04-23T08:01:09.491" v="744" actId="20577"/>
        <pc:sldMkLst>
          <pc:docMk/>
          <pc:sldMk cId="4052406409" sldId="414"/>
        </pc:sldMkLst>
        <pc:spChg chg="mod">
          <ac:chgData name="Helena" userId="8ac8855c-4e0e-44ec-b242-4f56ba3c791e" providerId="ADAL" clId="{5158F1A4-127D-4FF1-897E-E48A6607DB90}" dt="2024-04-23T07:59:05.302" v="686" actId="20577"/>
          <ac:spMkLst>
            <pc:docMk/>
            <pc:sldMk cId="4052406409" sldId="414"/>
            <ac:spMk id="44034" creationId="{00000000-0000-0000-0000-000000000000}"/>
          </ac:spMkLst>
        </pc:spChg>
        <pc:spChg chg="mod">
          <ac:chgData name="Helena" userId="8ac8855c-4e0e-44ec-b242-4f56ba3c791e" providerId="ADAL" clId="{5158F1A4-127D-4FF1-897E-E48A6607DB90}" dt="2024-04-23T08:01:09.491" v="744" actId="20577"/>
          <ac:spMkLst>
            <pc:docMk/>
            <pc:sldMk cId="4052406409" sldId="414"/>
            <ac:spMk id="44035" creationId="{00000000-0000-0000-0000-000000000000}"/>
          </ac:spMkLst>
        </pc:spChg>
      </pc:sldChg>
    </pc:docChg>
  </pc:docChgLst>
  <pc:docChgLst>
    <pc:chgData name="Helena" userId="8ac8855c-4e0e-44ec-b242-4f56ba3c791e" providerId="ADAL" clId="{9C6C1215-4E12-437F-90A6-4D7AE402569A}"/>
    <pc:docChg chg="undo redo custSel addSld delSld modSld sldOrd">
      <pc:chgData name="Helena" userId="8ac8855c-4e0e-44ec-b242-4f56ba3c791e" providerId="ADAL" clId="{9C6C1215-4E12-437F-90A6-4D7AE402569A}" dt="2024-04-16T03:04:34.180" v="1343" actId="20577"/>
      <pc:docMkLst>
        <pc:docMk/>
      </pc:docMkLst>
      <pc:sldChg chg="modSp">
        <pc:chgData name="Helena" userId="8ac8855c-4e0e-44ec-b242-4f56ba3c791e" providerId="ADAL" clId="{9C6C1215-4E12-437F-90A6-4D7AE402569A}" dt="2024-04-15T20:02:05.256" v="111" actId="20577"/>
        <pc:sldMkLst>
          <pc:docMk/>
          <pc:sldMk cId="0" sldId="256"/>
        </pc:sldMkLst>
        <pc:spChg chg="mod">
          <ac:chgData name="Helena" userId="8ac8855c-4e0e-44ec-b242-4f56ba3c791e" providerId="ADAL" clId="{9C6C1215-4E12-437F-90A6-4D7AE402569A}" dt="2024-04-15T20:02:05.256" v="111" actId="20577"/>
          <ac:spMkLst>
            <pc:docMk/>
            <pc:sldMk cId="0" sldId="256"/>
            <ac:spMk id="28675" creationId="{00000000-0000-0000-0000-000000000000}"/>
          </ac:spMkLst>
        </pc:spChg>
      </pc:sldChg>
      <pc:sldChg chg="modSp mod">
        <pc:chgData name="Helena" userId="8ac8855c-4e0e-44ec-b242-4f56ba3c791e" providerId="ADAL" clId="{9C6C1215-4E12-437F-90A6-4D7AE402569A}" dt="2024-04-16T03:04:34.180" v="1343" actId="20577"/>
        <pc:sldMkLst>
          <pc:docMk/>
          <pc:sldMk cId="0" sldId="269"/>
        </pc:sldMkLst>
        <pc:spChg chg="mod">
          <ac:chgData name="Helena" userId="8ac8855c-4e0e-44ec-b242-4f56ba3c791e" providerId="ADAL" clId="{9C6C1215-4E12-437F-90A6-4D7AE402569A}" dt="2024-04-16T03:04:34.180" v="1343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9C6C1215-4E12-437F-90A6-4D7AE402569A}" dt="2024-04-15T19:07:07.408" v="86" actId="2696"/>
        <pc:sldMkLst>
          <pc:docMk/>
          <pc:sldMk cId="2412371495" sldId="338"/>
        </pc:sldMkLst>
      </pc:sldChg>
      <pc:sldChg chg="del">
        <pc:chgData name="Helena" userId="8ac8855c-4e0e-44ec-b242-4f56ba3c791e" providerId="ADAL" clId="{9C6C1215-4E12-437F-90A6-4D7AE402569A}" dt="2024-04-15T19:07:12.708" v="88" actId="2696"/>
        <pc:sldMkLst>
          <pc:docMk/>
          <pc:sldMk cId="688497935" sldId="371"/>
        </pc:sldMkLst>
      </pc:sldChg>
      <pc:sldChg chg="del">
        <pc:chgData name="Helena" userId="8ac8855c-4e0e-44ec-b242-4f56ba3c791e" providerId="ADAL" clId="{9C6C1215-4E12-437F-90A6-4D7AE402569A}" dt="2024-04-15T19:07:18.495" v="89" actId="2696"/>
        <pc:sldMkLst>
          <pc:docMk/>
          <pc:sldMk cId="3272791964" sldId="380"/>
        </pc:sldMkLst>
      </pc:sldChg>
      <pc:sldChg chg="del">
        <pc:chgData name="Helena" userId="8ac8855c-4e0e-44ec-b242-4f56ba3c791e" providerId="ADAL" clId="{9C6C1215-4E12-437F-90A6-4D7AE402569A}" dt="2024-04-15T19:07:09.733" v="87" actId="2696"/>
        <pc:sldMkLst>
          <pc:docMk/>
          <pc:sldMk cId="3472245135" sldId="384"/>
        </pc:sldMkLst>
      </pc:sldChg>
      <pc:sldChg chg="modSp mod">
        <pc:chgData name="Helena" userId="8ac8855c-4e0e-44ec-b242-4f56ba3c791e" providerId="ADAL" clId="{9C6C1215-4E12-437F-90A6-4D7AE402569A}" dt="2024-04-16T02:41:54.996" v="1183" actId="20577"/>
        <pc:sldMkLst>
          <pc:docMk/>
          <pc:sldMk cId="2369275348" sldId="393"/>
        </pc:sldMkLst>
        <pc:spChg chg="mod">
          <ac:chgData name="Helena" userId="8ac8855c-4e0e-44ec-b242-4f56ba3c791e" providerId="ADAL" clId="{9C6C1215-4E12-437F-90A6-4D7AE402569A}" dt="2024-04-16T02:33:58.686" v="675" actId="20577"/>
          <ac:spMkLst>
            <pc:docMk/>
            <pc:sldMk cId="2369275348" sldId="393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6T02:41:54.996" v="1183" actId="20577"/>
          <ac:spMkLst>
            <pc:docMk/>
            <pc:sldMk cId="2369275348" sldId="393"/>
            <ac:spMk id="44035" creationId="{00000000-0000-0000-0000-000000000000}"/>
          </ac:spMkLst>
        </pc:spChg>
      </pc:sldChg>
      <pc:sldChg chg="del ord">
        <pc:chgData name="Helena" userId="8ac8855c-4e0e-44ec-b242-4f56ba3c791e" providerId="ADAL" clId="{9C6C1215-4E12-437F-90A6-4D7AE402569A}" dt="2024-04-15T20:52:18.436" v="643" actId="2696"/>
        <pc:sldMkLst>
          <pc:docMk/>
          <pc:sldMk cId="3098228987" sldId="394"/>
        </pc:sldMkLst>
      </pc:sldChg>
      <pc:sldChg chg="del">
        <pc:chgData name="Helena" userId="8ac8855c-4e0e-44ec-b242-4f56ba3c791e" providerId="ADAL" clId="{9C6C1215-4E12-437F-90A6-4D7AE402569A}" dt="2024-04-15T20:47:20.577" v="481" actId="2696"/>
        <pc:sldMkLst>
          <pc:docMk/>
          <pc:sldMk cId="1062035775" sldId="400"/>
        </pc:sldMkLst>
      </pc:sldChg>
      <pc:sldChg chg="modSp mod">
        <pc:chgData name="Helena" userId="8ac8855c-4e0e-44ec-b242-4f56ba3c791e" providerId="ADAL" clId="{9C6C1215-4E12-437F-90A6-4D7AE402569A}" dt="2024-04-16T02:58:19.558" v="1342" actId="20577"/>
        <pc:sldMkLst>
          <pc:docMk/>
          <pc:sldMk cId="3212991264" sldId="402"/>
        </pc:sldMkLst>
        <pc:spChg chg="mod">
          <ac:chgData name="Helena" userId="8ac8855c-4e0e-44ec-b242-4f56ba3c791e" providerId="ADAL" clId="{9C6C1215-4E12-437F-90A6-4D7AE402569A}" dt="2024-04-16T02:58:19.558" v="1342" actId="20577"/>
          <ac:spMkLst>
            <pc:docMk/>
            <pc:sldMk cId="3212991264" sldId="402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9C6C1215-4E12-437F-90A6-4D7AE402569A}" dt="2024-04-15T19:44:41.320" v="90" actId="2696"/>
        <pc:sldMkLst>
          <pc:docMk/>
          <pc:sldMk cId="713217546" sldId="403"/>
        </pc:sldMkLst>
      </pc:sldChg>
      <pc:sldChg chg="modSp add mod">
        <pc:chgData name="Helena" userId="8ac8855c-4e0e-44ec-b242-4f56ba3c791e" providerId="ADAL" clId="{9C6C1215-4E12-437F-90A6-4D7AE402569A}" dt="2024-04-15T20:30:57.505" v="190" actId="20577"/>
        <pc:sldMkLst>
          <pc:docMk/>
          <pc:sldMk cId="2763140331" sldId="405"/>
        </pc:sldMkLst>
        <pc:spChg chg="mod">
          <ac:chgData name="Helena" userId="8ac8855c-4e0e-44ec-b242-4f56ba3c791e" providerId="ADAL" clId="{9C6C1215-4E12-437F-90A6-4D7AE402569A}" dt="2024-04-15T20:29:58.393" v="183" actId="20577"/>
          <ac:spMkLst>
            <pc:docMk/>
            <pc:sldMk cId="2763140331" sldId="405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30:57.505" v="190" actId="20577"/>
          <ac:spMkLst>
            <pc:docMk/>
            <pc:sldMk cId="2763140331" sldId="405"/>
            <ac:spMk id="44035" creationId="{00000000-0000-0000-0000-000000000000}"/>
          </ac:spMkLst>
        </pc:spChg>
      </pc:sldChg>
      <pc:sldChg chg="modSp add mod modNotesTx">
        <pc:chgData name="Helena" userId="8ac8855c-4e0e-44ec-b242-4f56ba3c791e" providerId="ADAL" clId="{9C6C1215-4E12-437F-90A6-4D7AE402569A}" dt="2024-04-15T20:37:11.140" v="292" actId="20577"/>
        <pc:sldMkLst>
          <pc:docMk/>
          <pc:sldMk cId="2623102141" sldId="406"/>
        </pc:sldMkLst>
        <pc:spChg chg="mod">
          <ac:chgData name="Helena" userId="8ac8855c-4e0e-44ec-b242-4f56ba3c791e" providerId="ADAL" clId="{9C6C1215-4E12-437F-90A6-4D7AE402569A}" dt="2024-04-15T20:31:14.490" v="197" actId="20577"/>
          <ac:spMkLst>
            <pc:docMk/>
            <pc:sldMk cId="2623102141" sldId="406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37:11.140" v="292" actId="20577"/>
          <ac:spMkLst>
            <pc:docMk/>
            <pc:sldMk cId="2623102141" sldId="406"/>
            <ac:spMk id="44035" creationId="{00000000-0000-0000-0000-000000000000}"/>
          </ac:spMkLst>
        </pc:spChg>
      </pc:sldChg>
      <pc:sldChg chg="modSp add mod modAnim">
        <pc:chgData name="Helena" userId="8ac8855c-4e0e-44ec-b242-4f56ba3c791e" providerId="ADAL" clId="{9C6C1215-4E12-437F-90A6-4D7AE402569A}" dt="2024-04-15T20:49:34.211" v="640" actId="20577"/>
        <pc:sldMkLst>
          <pc:docMk/>
          <pc:sldMk cId="3942358518" sldId="407"/>
        </pc:sldMkLst>
        <pc:spChg chg="mod">
          <ac:chgData name="Helena" userId="8ac8855c-4e0e-44ec-b242-4f56ba3c791e" providerId="ADAL" clId="{9C6C1215-4E12-437F-90A6-4D7AE402569A}" dt="2024-04-15T20:38:13.439" v="360" actId="20577"/>
          <ac:spMkLst>
            <pc:docMk/>
            <pc:sldMk cId="3942358518" sldId="407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49:34.211" v="640" actId="20577"/>
          <ac:spMkLst>
            <pc:docMk/>
            <pc:sldMk cId="3942358518" sldId="407"/>
            <ac:spMk id="44035" creationId="{00000000-0000-0000-0000-000000000000}"/>
          </ac:spMkLst>
        </pc:spChg>
      </pc:sldChg>
      <pc:sldChg chg="modSp add mod ord">
        <pc:chgData name="Helena" userId="8ac8855c-4e0e-44ec-b242-4f56ba3c791e" providerId="ADAL" clId="{9C6C1215-4E12-437F-90A6-4D7AE402569A}" dt="2024-04-15T20:39:15.258" v="375"/>
        <pc:sldMkLst>
          <pc:docMk/>
          <pc:sldMk cId="634142038" sldId="408"/>
        </pc:sldMkLst>
        <pc:spChg chg="mod">
          <ac:chgData name="Helena" userId="8ac8855c-4e0e-44ec-b242-4f56ba3c791e" providerId="ADAL" clId="{9C6C1215-4E12-437F-90A6-4D7AE402569A}" dt="2024-04-15T20:39:07.401" v="370" actId="20577"/>
          <ac:spMkLst>
            <pc:docMk/>
            <pc:sldMk cId="634142038" sldId="408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39:15.258" v="375"/>
          <ac:spMkLst>
            <pc:docMk/>
            <pc:sldMk cId="634142038" sldId="408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9C6C1215-4E12-437F-90A6-4D7AE402569A}" dt="2024-04-15T20:41:27.266" v="474" actId="6549"/>
        <pc:sldMkLst>
          <pc:docMk/>
          <pc:sldMk cId="2535389190" sldId="409"/>
        </pc:sldMkLst>
        <pc:spChg chg="mod">
          <ac:chgData name="Helena" userId="8ac8855c-4e0e-44ec-b242-4f56ba3c791e" providerId="ADAL" clId="{9C6C1215-4E12-437F-90A6-4D7AE402569A}" dt="2024-04-15T20:39:44.406" v="378" actId="20577"/>
          <ac:spMkLst>
            <pc:docMk/>
            <pc:sldMk cId="2535389190" sldId="409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41:27.266" v="474" actId="6549"/>
          <ac:spMkLst>
            <pc:docMk/>
            <pc:sldMk cId="2535389190" sldId="409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9C6C1215-4E12-437F-90A6-4D7AE402569A}" dt="2024-04-15T20:42:13.493" v="480"/>
        <pc:sldMkLst>
          <pc:docMk/>
          <pc:sldMk cId="1050355032" sldId="410"/>
        </pc:sldMkLst>
        <pc:spChg chg="mod">
          <ac:chgData name="Helena" userId="8ac8855c-4e0e-44ec-b242-4f56ba3c791e" providerId="ADAL" clId="{9C6C1215-4E12-437F-90A6-4D7AE402569A}" dt="2024-04-15T20:41:37.113" v="477" actId="20577"/>
          <ac:spMkLst>
            <pc:docMk/>
            <pc:sldMk cId="1050355032" sldId="410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42:13.493" v="480"/>
          <ac:spMkLst>
            <pc:docMk/>
            <pc:sldMk cId="1050355032" sldId="410"/>
            <ac:spMk id="44035" creationId="{00000000-0000-0000-0000-000000000000}"/>
          </ac:spMkLst>
        </pc:spChg>
      </pc:sldChg>
      <pc:sldChg chg="add">
        <pc:chgData name="Helena" userId="8ac8855c-4e0e-44ec-b242-4f56ba3c791e" providerId="ADAL" clId="{9C6C1215-4E12-437F-90A6-4D7AE402569A}" dt="2024-04-16T02:33:39.698" v="644" actId="2890"/>
        <pc:sldMkLst>
          <pc:docMk/>
          <pc:sldMk cId="4191603468" sldId="411"/>
        </pc:sldMkLst>
      </pc:sldChg>
      <pc:sldChg chg="modSp add mod">
        <pc:chgData name="Helena" userId="8ac8855c-4e0e-44ec-b242-4f56ba3c791e" providerId="ADAL" clId="{9C6C1215-4E12-437F-90A6-4D7AE402569A}" dt="2024-04-16T02:43:16.194" v="1303" actId="20577"/>
        <pc:sldMkLst>
          <pc:docMk/>
          <pc:sldMk cId="1759617508" sldId="412"/>
        </pc:sldMkLst>
        <pc:spChg chg="mod">
          <ac:chgData name="Helena" userId="8ac8855c-4e0e-44ec-b242-4f56ba3c791e" providerId="ADAL" clId="{9C6C1215-4E12-437F-90A6-4D7AE402569A}" dt="2024-04-16T02:42:32.200" v="1214" actId="20577"/>
          <ac:spMkLst>
            <pc:docMk/>
            <pc:sldMk cId="1759617508" sldId="412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6T02:43:16.194" v="1303" actId="20577"/>
          <ac:spMkLst>
            <pc:docMk/>
            <pc:sldMk cId="1759617508" sldId="412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23.04.2024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4365625"/>
            <a:ext cx="8568952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chemeClr val="bg2"/>
                </a:solidFill>
              </a:rPr>
              <a:t>Vedení lidí. Motivace.</a:t>
            </a:r>
            <a:endParaRPr lang="cs-CZ" sz="28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9.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dnešního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procesy v rámci řízení lidských zdrojů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jak lidi motivovat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základní motivační teorie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Řízení lidských zdrojů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Řízení lidských zdrojů (</a:t>
            </a:r>
            <a:r>
              <a:rPr lang="cs-CZ" sz="2400" dirty="0" err="1">
                <a:solidFill>
                  <a:schemeClr val="bg2"/>
                </a:solidFill>
              </a:rPr>
              <a:t>Human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Resource</a:t>
            </a:r>
            <a:r>
              <a:rPr lang="cs-CZ" sz="2400" dirty="0">
                <a:solidFill>
                  <a:schemeClr val="bg2"/>
                </a:solidFill>
              </a:rPr>
              <a:t> Management) je klíčovou součástí každé organizace, která zahrnuje řadu procesů zaměřených na efektivní správu zaměstnanců a zajištění, aby organizace dosáhla svých cílů prostřednictvím optimálního využívání lidských zdrojů.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7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Základní procesy ŘLZ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bg2"/>
                </a:solidFill>
              </a:rPr>
              <a:t>Nábor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výběr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zaměstnanců</a:t>
            </a:r>
            <a:r>
              <a:rPr lang="en-US" sz="2400" dirty="0">
                <a:solidFill>
                  <a:schemeClr val="bg2"/>
                </a:solidFill>
              </a:rPr>
              <a:t> (Recruitment and Selection)</a:t>
            </a:r>
            <a:endParaRPr lang="cs-CZ" sz="2400" dirty="0">
              <a:solidFill>
                <a:schemeClr val="bg2"/>
              </a:solidFill>
            </a:endParaRPr>
          </a:p>
          <a:p>
            <a:r>
              <a:rPr lang="cs-CZ" sz="2400" dirty="0" err="1">
                <a:solidFill>
                  <a:schemeClr val="bg2"/>
                </a:solidFill>
              </a:rPr>
              <a:t>Onboarding</a:t>
            </a:r>
            <a:r>
              <a:rPr lang="cs-CZ" sz="2400" dirty="0">
                <a:solidFill>
                  <a:schemeClr val="bg2"/>
                </a:solidFill>
              </a:rPr>
              <a:t> a orientace</a:t>
            </a:r>
          </a:p>
          <a:p>
            <a:r>
              <a:rPr lang="en-US" sz="2400" dirty="0" err="1">
                <a:solidFill>
                  <a:schemeClr val="bg2"/>
                </a:solidFill>
              </a:rPr>
              <a:t>Školení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rozvoj</a:t>
            </a:r>
            <a:r>
              <a:rPr lang="en-US" sz="2400" dirty="0">
                <a:solidFill>
                  <a:schemeClr val="bg2"/>
                </a:solidFill>
              </a:rPr>
              <a:t> (Training and Development)</a:t>
            </a:r>
            <a:endParaRPr lang="cs-CZ" sz="2400" dirty="0">
              <a:solidFill>
                <a:schemeClr val="bg2"/>
              </a:solidFill>
            </a:endParaRPr>
          </a:p>
          <a:p>
            <a:r>
              <a:rPr lang="cs-CZ" sz="2400" dirty="0">
                <a:solidFill>
                  <a:schemeClr val="bg2"/>
                </a:solidFill>
              </a:rPr>
              <a:t>Hodnocení výkonu (Performance Management)</a:t>
            </a:r>
          </a:p>
          <a:p>
            <a:r>
              <a:rPr lang="en-US" sz="2400" dirty="0" err="1">
                <a:solidFill>
                  <a:schemeClr val="bg2"/>
                </a:solidFill>
              </a:rPr>
              <a:t>Správa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mezd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benefitů</a:t>
            </a:r>
            <a:r>
              <a:rPr lang="en-US" sz="2400" dirty="0">
                <a:solidFill>
                  <a:schemeClr val="bg2"/>
                </a:solidFill>
              </a:rPr>
              <a:t> (Compensation and Benefits)</a:t>
            </a:r>
            <a:endParaRPr lang="cs-CZ" sz="2400" dirty="0">
              <a:solidFill>
                <a:schemeClr val="bg2"/>
              </a:solidFill>
            </a:endParaRPr>
          </a:p>
          <a:p>
            <a:r>
              <a:rPr lang="cs-CZ" sz="2400" dirty="0">
                <a:solidFill>
                  <a:schemeClr val="bg2"/>
                </a:solidFill>
              </a:rPr>
              <a:t>Řízení pracovních vztahů (</a:t>
            </a:r>
            <a:r>
              <a:rPr lang="cs-CZ" sz="2400" dirty="0" err="1">
                <a:solidFill>
                  <a:schemeClr val="bg2"/>
                </a:solidFill>
              </a:rPr>
              <a:t>Employee</a:t>
            </a:r>
            <a:r>
              <a:rPr lang="cs-CZ" sz="2400" dirty="0">
                <a:solidFill>
                  <a:schemeClr val="bg2"/>
                </a:solidFill>
              </a:rPr>
              <a:t> Relations)</a:t>
            </a:r>
          </a:p>
          <a:p>
            <a:r>
              <a:rPr lang="cs-CZ" sz="2400" dirty="0">
                <a:solidFill>
                  <a:schemeClr val="bg2"/>
                </a:solidFill>
              </a:rPr>
              <a:t>Dodržování předpisů (</a:t>
            </a:r>
            <a:r>
              <a:rPr lang="cs-CZ" sz="2400" dirty="0" err="1">
                <a:solidFill>
                  <a:schemeClr val="bg2"/>
                </a:solidFill>
              </a:rPr>
              <a:t>Compliance</a:t>
            </a:r>
            <a:r>
              <a:rPr lang="cs-CZ" sz="2400" dirty="0">
                <a:solidFill>
                  <a:schemeClr val="bg2"/>
                </a:solidFill>
              </a:rPr>
              <a:t>)</a:t>
            </a:r>
          </a:p>
          <a:p>
            <a:r>
              <a:rPr lang="cs-CZ" sz="2400" dirty="0">
                <a:solidFill>
                  <a:schemeClr val="bg2"/>
                </a:solidFill>
              </a:rPr>
              <a:t>Plánování pracovní síly (</a:t>
            </a:r>
            <a:r>
              <a:rPr lang="cs-CZ" sz="2400" dirty="0" err="1">
                <a:solidFill>
                  <a:schemeClr val="bg2"/>
                </a:solidFill>
              </a:rPr>
              <a:t>Workforce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Planning</a:t>
            </a:r>
            <a:r>
              <a:rPr lang="cs-CZ" sz="2400" dirty="0">
                <a:solidFill>
                  <a:schemeClr val="bg2"/>
                </a:solidFill>
              </a:rPr>
              <a:t>)</a:t>
            </a:r>
          </a:p>
          <a:p>
            <a:r>
              <a:rPr lang="cs-CZ" sz="2400" dirty="0">
                <a:solidFill>
                  <a:schemeClr val="bg2"/>
                </a:solidFill>
              </a:rPr>
              <a:t>Řízení talentů a nástupnictví (Talent Management and </a:t>
            </a:r>
            <a:r>
              <a:rPr lang="cs-CZ" sz="2400" dirty="0" err="1">
                <a:solidFill>
                  <a:schemeClr val="bg2"/>
                </a:solidFill>
              </a:rPr>
              <a:t>Succession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Planning</a:t>
            </a:r>
            <a:r>
              <a:rPr lang="cs-CZ" sz="2400" dirty="0">
                <a:solidFill>
                  <a:schemeClr val="bg2"/>
                </a:solidFill>
              </a:rPr>
              <a:t>)</a:t>
            </a:r>
          </a:p>
          <a:p>
            <a:r>
              <a:rPr lang="en-US" sz="2400" dirty="0" err="1">
                <a:solidFill>
                  <a:schemeClr val="bg2"/>
                </a:solidFill>
              </a:rPr>
              <a:t>Ukončení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pracovního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poměru</a:t>
            </a:r>
            <a:r>
              <a:rPr lang="en-US" sz="2400" dirty="0">
                <a:solidFill>
                  <a:schemeClr val="bg2"/>
                </a:solidFill>
              </a:rPr>
              <a:t> (Termination of Employment)</a:t>
            </a: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61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1368152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Motivace a její důležitost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pro pracovní výkon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16832"/>
            <a:ext cx="8640960" cy="4607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chemeClr val="bg2"/>
                </a:solidFill>
              </a:rPr>
              <a:t>Motivace</a:t>
            </a:r>
            <a:r>
              <a:rPr lang="en-US" sz="2400" dirty="0">
                <a:solidFill>
                  <a:schemeClr val="bg2"/>
                </a:solidFill>
              </a:rPr>
              <a:t> je </a:t>
            </a:r>
            <a:r>
              <a:rPr lang="en-US" sz="2400" dirty="0" err="1">
                <a:solidFill>
                  <a:schemeClr val="bg2"/>
                </a:solidFill>
              </a:rPr>
              <a:t>klíčovým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faktorem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který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ovlivňuje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pracovní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výkon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jednotlivců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i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celých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organizací</a:t>
            </a:r>
            <a:r>
              <a:rPr lang="en-US" sz="2400" dirty="0">
                <a:solidFill>
                  <a:schemeClr val="bg2"/>
                </a:solidFill>
              </a:rPr>
              <a:t>. </a:t>
            </a:r>
            <a:r>
              <a:rPr lang="en-US" sz="2400" dirty="0" err="1">
                <a:solidFill>
                  <a:schemeClr val="bg2"/>
                </a:solidFill>
              </a:rPr>
              <a:t>Její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důležitost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spočívá</a:t>
            </a:r>
            <a:r>
              <a:rPr lang="en-US" sz="2400" dirty="0">
                <a:solidFill>
                  <a:schemeClr val="bg2"/>
                </a:solidFill>
              </a:rPr>
              <a:t> v tom, </a:t>
            </a:r>
            <a:r>
              <a:rPr lang="en-US" sz="2400" dirty="0" err="1">
                <a:solidFill>
                  <a:schemeClr val="bg2"/>
                </a:solidFill>
              </a:rPr>
              <a:t>že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motivovaní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zaměstnanci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jsou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obvykle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produktivnější</a:t>
            </a:r>
            <a:r>
              <a:rPr lang="en-US" sz="2400" dirty="0">
                <a:solidFill>
                  <a:schemeClr val="bg2"/>
                </a:solidFill>
              </a:rPr>
              <a:t>, </a:t>
            </a:r>
            <a:r>
              <a:rPr lang="en-US" sz="2400" dirty="0" err="1">
                <a:solidFill>
                  <a:schemeClr val="bg2"/>
                </a:solidFill>
              </a:rPr>
              <a:t>angažovanější</a:t>
            </a:r>
            <a:r>
              <a:rPr lang="en-US" sz="2400" dirty="0">
                <a:solidFill>
                  <a:schemeClr val="bg2"/>
                </a:solidFill>
              </a:rPr>
              <a:t> a </a:t>
            </a:r>
            <a:r>
              <a:rPr lang="en-US" sz="2400" dirty="0" err="1">
                <a:solidFill>
                  <a:schemeClr val="bg2"/>
                </a:solidFill>
              </a:rPr>
              <a:t>mají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vyšší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spokojenost</a:t>
            </a:r>
            <a:r>
              <a:rPr lang="en-US" sz="2400" dirty="0">
                <a:solidFill>
                  <a:schemeClr val="bg2"/>
                </a:solidFill>
              </a:rPr>
              <a:t> v </a:t>
            </a:r>
            <a:r>
              <a:rPr lang="en-US" sz="2400" dirty="0" err="1">
                <a:solidFill>
                  <a:schemeClr val="bg2"/>
                </a:solidFill>
              </a:rPr>
              <a:t>práci</a:t>
            </a:r>
            <a:r>
              <a:rPr lang="en-US" sz="2400" dirty="0">
                <a:solidFill>
                  <a:schemeClr val="bg2"/>
                </a:solidFill>
              </a:rPr>
              <a:t>. 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Zvýšení produktivity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Lepší kvalita práce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Vyšší angažovanost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Podpora inovací a kreativity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Zlepšení atmosféry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Zvýšení flexibility a adaptace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Snížení absence a pracovních výpadků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15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936104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Motivační teorie – případové studie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916832"/>
            <a:ext cx="8640960" cy="4607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Teorie X a Y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bg2"/>
                </a:solidFill>
              </a:rPr>
              <a:t>Herzbergova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dvoufaktorová</a:t>
            </a:r>
            <a:r>
              <a:rPr lang="cs-CZ" sz="2400" dirty="0">
                <a:solidFill>
                  <a:schemeClr val="bg2"/>
                </a:solidFill>
              </a:rPr>
              <a:t> teorie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Prezentujte základní rysy.</a:t>
            </a:r>
          </a:p>
          <a:p>
            <a:pPr marL="0" indent="0">
              <a:buNone/>
            </a:pPr>
            <a:r>
              <a:rPr lang="cs-CZ" sz="2400">
                <a:solidFill>
                  <a:schemeClr val="bg2"/>
                </a:solidFill>
              </a:rPr>
              <a:t>Pro </a:t>
            </a:r>
            <a:r>
              <a:rPr lang="cs-CZ" sz="2400" dirty="0">
                <a:solidFill>
                  <a:schemeClr val="bg2"/>
                </a:solidFill>
              </a:rPr>
              <a:t>ilustraci teorie uveďte výstupy z řešení </a:t>
            </a:r>
            <a:r>
              <a:rPr lang="cs-CZ" sz="2400">
                <a:solidFill>
                  <a:schemeClr val="bg2"/>
                </a:solidFill>
              </a:rPr>
              <a:t>případové studie.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0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nline obrázek 5">
            <a:extLst>
              <a:ext uri="{FF2B5EF4-FFF2-40B4-BE49-F238E27FC236}">
                <a16:creationId xmlns:a16="http://schemas.microsoft.com/office/drawing/2014/main" id="{4B4E844B-E8A4-4E7E-9D57-7B79DB2F33C5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4864"/>
            <a:ext cx="3600400" cy="36003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10944</TotalTime>
  <Words>337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dnešního semináře</vt:lpstr>
      <vt:lpstr>Řízení lidských zdrojů</vt:lpstr>
      <vt:lpstr>Základní procesy ŘLZ</vt:lpstr>
      <vt:lpstr>Motivace a její důležitost  pro pracovní výkon</vt:lpstr>
      <vt:lpstr>Motivační teorie – případové studie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318</cp:revision>
  <cp:lastPrinted>1601-01-01T00:00:00Z</cp:lastPrinted>
  <dcterms:created xsi:type="dcterms:W3CDTF">2005-09-23T13:42:26Z</dcterms:created>
  <dcterms:modified xsi:type="dcterms:W3CDTF">2024-04-23T08:07:22Z</dcterms:modified>
</cp:coreProperties>
</file>