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3" r:id="rId2"/>
  </p:sldMasterIdLst>
  <p:notesMasterIdLst>
    <p:notesMasterId r:id="rId13"/>
  </p:notesMasterIdLst>
  <p:sldIdLst>
    <p:sldId id="257" r:id="rId3"/>
    <p:sldId id="297" r:id="rId4"/>
    <p:sldId id="346" r:id="rId5"/>
    <p:sldId id="322" r:id="rId6"/>
    <p:sldId id="347" r:id="rId7"/>
    <p:sldId id="348" r:id="rId8"/>
    <p:sldId id="344" r:id="rId9"/>
    <p:sldId id="345" r:id="rId10"/>
    <p:sldId id="343" r:id="rId11"/>
    <p:sldId id="309" r:id="rId12"/>
  </p:sldIdLst>
  <p:sldSz cx="12192000" cy="6858000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5AE3B61B-0409-4F34-AE54-9F3D9291C0F7}">
          <p14:sldIdLst>
            <p14:sldId id="257"/>
          </p14:sldIdLst>
        </p14:section>
        <p14:section name="Oddíl bez názvu" id="{DD52C8C7-4549-446D-8F0E-50231A2B4A9D}">
          <p14:sldIdLst>
            <p14:sldId id="297"/>
            <p14:sldId id="346"/>
            <p14:sldId id="322"/>
            <p14:sldId id="347"/>
            <p14:sldId id="348"/>
            <p14:sldId id="344"/>
            <p14:sldId id="345"/>
            <p14:sldId id="343"/>
            <p14:sldId id="30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>
      <p:cViewPr varScale="1">
        <p:scale>
          <a:sx n="85" d="100"/>
          <a:sy n="85" d="100"/>
        </p:scale>
        <p:origin x="61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DC9790-9A3C-46BB-BED0-B1939D9C52F5}" type="datetimeFigureOut">
              <a:rPr lang="en-GB" smtClean="0"/>
              <a:t>23/02/2023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F487A5-6FF8-4ACF-9C6B-C790C1D19F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2734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69149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4255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EB6F1A-06A9-4E57-8E88-078F38DE33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6185187-0692-42BB-BF37-1A679FB857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F885B45-20D4-414D-8D9F-2C05E23E7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95C89-1D1E-4EA0-91D1-7DA52D13CBCE}" type="datetimeFigureOut">
              <a:rPr lang="en-GB" smtClean="0"/>
              <a:t>23/02/2023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539407E-6BFB-46E1-A629-F050D2D9E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D9C1CC5-B6FD-454D-A2CE-06CBD8A87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B924E-19CA-4AAA-8033-4FB62CCC11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3058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05AD6C-25A6-4C43-829E-94E4D7508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75A6C7F-B9C7-4127-9069-5C223C6AA2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FE4F508-9807-4529-A083-1E105737D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95C89-1D1E-4EA0-91D1-7DA52D13CBCE}" type="datetimeFigureOut">
              <a:rPr lang="en-GB" smtClean="0"/>
              <a:t>23/02/2023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D311961-3CA0-41E6-83C9-3CA2D5C46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B7F5A45-A9F3-490C-A582-D6ACEB72E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B924E-19CA-4AAA-8033-4FB62CCC11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9624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4AF6209-BC55-43E9-88B2-A672B420AD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540D29F-04C5-424F-808B-BFB624F064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711A74E-D0EB-4A55-9E7E-3DEBE9D4E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95C89-1D1E-4EA0-91D1-7DA52D13CBCE}" type="datetimeFigureOut">
              <a:rPr lang="en-GB" smtClean="0"/>
              <a:t>23/02/2023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02656BE-03B5-468D-B5A6-370C700E2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6F395C3-41DF-40C8-A7DB-C4B54E588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B924E-19CA-4AAA-8033-4FB62CCC11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60985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40429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7995" y="302585"/>
            <a:ext cx="1274720" cy="994283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335360" y="260649"/>
            <a:ext cx="6048672" cy="676937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3200"/>
            </a:lvl1pPr>
          </a:lstStyle>
          <a:p>
            <a:pPr algn="l"/>
            <a:r>
              <a:rPr lang="cs-CZ" sz="32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335360" y="932723"/>
            <a:ext cx="9889099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335360" y="6309320"/>
            <a:ext cx="11547355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14987" y="6309320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 sz="1067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10416480" y="6309320"/>
            <a:ext cx="144016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17085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26201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23.02.2023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82335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23.02.2023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10363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23.02.2023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83518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23.02.2023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3814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23.02.2023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7213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0B7736-B237-446E-97CB-7892A627E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2FAC2B4-215E-49E3-8409-FDD97B6700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6079DD3-C1A2-400D-86DD-22B5A91C9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95C89-1D1E-4EA0-91D1-7DA52D13CBCE}" type="datetimeFigureOut">
              <a:rPr lang="en-GB" smtClean="0"/>
              <a:t>23/02/2023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82424FA-A1EE-4583-8737-34FED91AE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67A9E0D-F878-402B-8D26-DABDF3408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B924E-19CA-4AAA-8033-4FB62CCC11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53126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23.02.2023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58720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23.02.2023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45431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23.02.2023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75130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23.02.2023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551647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23.02.2023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43374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23.02.2023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649077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9312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5CAA46-69BE-4CEF-90EF-3CA63C1E3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B52508F-D55C-4524-8B1D-D7D29951D8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2473190-246D-42AE-8E23-6EF01A0B8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95C89-1D1E-4EA0-91D1-7DA52D13CBCE}" type="datetimeFigureOut">
              <a:rPr lang="en-GB" smtClean="0"/>
              <a:t>23/02/2023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989F541-CAFD-44C7-981A-0424BDD9B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C1F3759-C52D-4EC5-8648-431EEDD18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B924E-19CA-4AAA-8033-4FB62CCC11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2687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99DDD2-7CA5-4CF8-BBCA-56D75D126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0F65EB8-AE54-4A63-BC90-C73E9269E3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E4E997F-AAD9-485E-AE86-5B706DE70A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3F60B72-B062-45CC-9750-7410AD974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95C89-1D1E-4EA0-91D1-7DA52D13CBCE}" type="datetimeFigureOut">
              <a:rPr lang="en-GB" smtClean="0"/>
              <a:t>23/02/2023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56FC0FF-22C8-4402-B5DA-13DFA3E12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DCD44A7-D931-43C1-B77F-FDAC5C7D7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B924E-19CA-4AAA-8033-4FB62CCC11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4289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3F8CF2-E1D8-4792-A2AA-4497B6648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661C6D6-885E-4C0C-B55D-59244B1BF7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CCF3C69-F59B-4F46-AC07-D7FB5C9052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8C3C4AF9-5BA8-4890-979D-52F6951567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5A06FE59-4B13-4A82-B56A-884E69BB88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75DB571-E8CD-4862-9E12-DA9FD1045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95C89-1D1E-4EA0-91D1-7DA52D13CBCE}" type="datetimeFigureOut">
              <a:rPr lang="en-GB" smtClean="0"/>
              <a:t>23/02/2023</a:t>
            </a:fld>
            <a:endParaRPr lang="en-GB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96D5D36-BCEA-426E-A26D-3DC95507D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157AF96-D5B5-4E20-BDF2-707E14E54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B924E-19CA-4AAA-8033-4FB62CCC11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957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50B55E-B3AC-49D0-B542-0E8E4B350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FC5E67A-42D9-4259-BECB-6F32FFFDA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95C89-1D1E-4EA0-91D1-7DA52D13CBCE}" type="datetimeFigureOut">
              <a:rPr lang="en-GB" smtClean="0"/>
              <a:t>23/02/2023</a:t>
            </a:fld>
            <a:endParaRPr lang="en-GB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B2F8F0C-5D58-4777-B6BD-865A051CF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E85E70D-944B-412C-9999-6352BAE1B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B924E-19CA-4AAA-8033-4FB62CCC11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4808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6FAE1D3-87CD-40B3-8CD5-C1D591211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95C89-1D1E-4EA0-91D1-7DA52D13CBCE}" type="datetimeFigureOut">
              <a:rPr lang="en-GB" smtClean="0"/>
              <a:t>23/02/2023</a:t>
            </a:fld>
            <a:endParaRPr lang="en-GB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55FCAE6-6084-4BAE-9733-63627A387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BA4BFDC-2D95-4EF4-9EB9-865F82084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B924E-19CA-4AAA-8033-4FB62CCC11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1342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8291D3-6048-46CC-80EF-8C5C5BA40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4447723-A1B8-4E98-A25B-EEE278AE8C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87F3298D-7476-4C7D-8BB1-174737D5EA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4C978E0-2631-4958-B2EC-AE32CB2E9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95C89-1D1E-4EA0-91D1-7DA52D13CBCE}" type="datetimeFigureOut">
              <a:rPr lang="en-GB" smtClean="0"/>
              <a:t>23/02/2023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3E6BF24-4FC3-42EB-89D0-959C7CC2C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01C7420-73E7-4A10-BEC4-D12316E1D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B924E-19CA-4AAA-8033-4FB62CCC11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9190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078D75-3868-4AD2-A638-2D714A40B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BFA1264-5315-475C-9892-CADD2D99DF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092CB1DA-BCC7-4869-A6AF-D44543B63E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650CE20-4D66-4DDF-8CAB-E3EF24C20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95C89-1D1E-4EA0-91D1-7DA52D13CBCE}" type="datetimeFigureOut">
              <a:rPr lang="en-GB" smtClean="0"/>
              <a:t>23/02/2023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D783682-05A5-4086-9E0A-D76D83775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742D5EF-DECD-406D-BEAC-9690E266F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B924E-19CA-4AAA-8033-4FB62CCC11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9422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3A88D05-E659-43EA-83CC-DBDFD7BDD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D54FB7C-BEAB-4918-9DF5-95D153E24F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CC68CA4-9733-4456-A10F-A5D78BB33A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95C89-1D1E-4EA0-91D1-7DA52D13CBCE}" type="datetimeFigureOut">
              <a:rPr lang="en-GB" smtClean="0"/>
              <a:t>23/02/2023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68B2CF8-7A36-489A-A412-E5B1A17CE7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DBDD3F5-7ED5-4BB0-99ED-20EBB626B8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B924E-19CA-4AAA-8033-4FB62CCC11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1646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23.02.2023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5282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ladypodnikatel.cz/uspesni-podnikatele" TargetMode="External"/><Relationship Id="rId2" Type="http://schemas.openxmlformats.org/officeDocument/2006/relationships/hyperlink" Target="https://www.podnikatel.cz/clanky/pribehy-podnikatelu-v-roce-2022-ukazaly-originalni-napady-a-skvelou-praci-v-paru/" TargetMode="External"/><Relationship Id="rId1" Type="http://schemas.openxmlformats.org/officeDocument/2006/relationships/slideLayout" Target="../slideLayouts/slideLayout15.xml"/><Relationship Id="rId6" Type="http://schemas.openxmlformats.org/officeDocument/2006/relationships/hyperlink" Target="https://www.podnikatel.cz/clanky/nejvyznamnejsi-cesti-podnikatele-historie/" TargetMode="External"/><Relationship Id="rId5" Type="http://schemas.openxmlformats.org/officeDocument/2006/relationships/hyperlink" Target="https://archiv.hn.cz/c1-66231300-uspesni-podnikatele-a-podnikatelky-radi-jak-zacit-s-podnikanim-nemejte-velke-oci-a-vazte-si-kazdeho-klienta-i-dodavatele-kvalita-je-zaklad" TargetMode="External"/><Relationship Id="rId4" Type="http://schemas.openxmlformats.org/officeDocument/2006/relationships/hyperlink" Target="https://forbes.cz/mladi-talentovani-a-uspesni-mezi-evropskych-30-pod-30-se-probojovali-tri-cesi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40701"/>
            <a:ext cx="2266000" cy="176748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3"/>
            <a:ext cx="6816757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Případové studie startupů</a:t>
            </a:r>
            <a:b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527381" y="3332990"/>
            <a:ext cx="7008779" cy="2784309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3067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Představení předmětu a organizace</a:t>
            </a:r>
            <a:endParaRPr lang="cs-CZ" sz="3067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3067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3067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 je to startup?</a:t>
            </a:r>
          </a:p>
          <a:p>
            <a:pPr marL="0" indent="0" algn="r">
              <a:buNone/>
            </a:pPr>
            <a:endParaRPr lang="cs-CZ" sz="3067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3067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3067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3067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2667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8112225" y="4965171"/>
            <a:ext cx="3850804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Pavel Adámek, Ph.D.</a:t>
            </a:r>
          </a:p>
          <a:p>
            <a:pPr algn="r"/>
            <a:r>
              <a:rPr lang="pl-PL" altLang="cs-CZ" sz="1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adamek@opf.slu.cz</a:t>
            </a:r>
          </a:p>
          <a:p>
            <a:pPr algn="r"/>
            <a:r>
              <a:rPr lang="pl-PL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  <a:p>
            <a:pPr algn="r"/>
            <a:endParaRPr lang="cs-CZ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40701"/>
            <a:ext cx="2266000" cy="176748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3"/>
            <a:ext cx="6816757" cy="288032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br>
              <a:rPr lang="cs-CZ" sz="5333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5333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</a:t>
            </a:r>
            <a:br>
              <a:rPr lang="cs-CZ" sz="5333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5333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5333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351584" y="4293096"/>
            <a:ext cx="5184576" cy="182420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2667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přeji Vám úspěšný den </a:t>
            </a:r>
            <a:r>
              <a:rPr lang="cs-CZ" sz="2667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cs-CZ" sz="2667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867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cs-CZ" altLang="cs-CZ" sz="12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Pavel Adámek, Ph.D.</a:t>
            </a:r>
          </a:p>
          <a:p>
            <a:pPr algn="r"/>
            <a:r>
              <a:rPr lang="cs-CZ" altLang="cs-CZ" sz="12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adamek@opf.slu.cz</a:t>
            </a:r>
            <a:endParaRPr lang="cs-CZ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920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431371" y="1220755"/>
            <a:ext cx="9676947" cy="5088565"/>
          </a:xfrm>
          <a:prstGeom prst="rect">
            <a:avLst/>
          </a:prstGeom>
        </p:spPr>
        <p:txBody>
          <a:bodyPr vert="horz" lIns="121920" tIns="60960" rIns="121920" bIns="6096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sz="4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 je podle Vás „úspěch“?</a:t>
            </a:r>
          </a:p>
          <a:p>
            <a:pPr marL="0" indent="0" algn="ctr">
              <a:buNone/>
            </a:pP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…pro každého z nás něco odlišného, rezonuje nám a nutí nás si představit ten „náš úspěch“.</a:t>
            </a:r>
          </a:p>
          <a:p>
            <a:pPr marL="0" indent="0" algn="ctr">
              <a:buNone/>
            </a:pPr>
            <a:endParaRPr lang="cs-CZ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…Oxfordský výkladový slovník – úspěch je definován jako dosažení naplánovaného cíle.</a:t>
            </a:r>
          </a:p>
          <a:p>
            <a:pPr marL="0" indent="0" algn="ctr">
              <a:buNone/>
            </a:pPr>
            <a:endParaRPr lang="cs-CZ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Úspěchem je často pozitivní prožitek, který vyvolává další potřebu úspěchu, k tomu je nutno vyvinout adekvátní úsilí.</a:t>
            </a:r>
          </a:p>
          <a:p>
            <a:pPr marL="0" indent="0" algn="ctr">
              <a:buNone/>
            </a:pP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133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133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133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cs-CZ" sz="2133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39350" y="260649"/>
            <a:ext cx="6240693" cy="676937"/>
          </a:xfrm>
        </p:spPr>
        <p:txBody>
          <a:bodyPr/>
          <a:lstStyle/>
          <a:p>
            <a:r>
              <a:rPr lang="cs-CZ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Ice</a:t>
            </a:r>
            <a:r>
              <a:rPr lang="cs-C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Break</a:t>
            </a:r>
            <a:br>
              <a:rPr lang="cs-C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414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431371" y="1220755"/>
            <a:ext cx="10789079" cy="5088565"/>
          </a:xfrm>
          <a:prstGeom prst="rect">
            <a:avLst/>
          </a:prstGeom>
        </p:spPr>
        <p:txBody>
          <a:bodyPr vert="horz" lIns="121920" tIns="60960" rIns="121920" bIns="6096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sz="5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 je úspěch v podnikání? </a:t>
            </a:r>
            <a:br>
              <a:rPr lang="cs-CZ" sz="5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5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Čím se určí úspěšnost podnikání?...</a:t>
            </a:r>
          </a:p>
          <a:p>
            <a:pPr marL="0" indent="0" algn="ctr">
              <a:buNone/>
            </a:pPr>
            <a:endParaRPr lang="cs-CZ" sz="43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sz="43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…každý podnikatel má svou míru „úspěšnosti“… majetek, moc, uznání, vnitřní uspokojení, zabezpečení rodiny, žít si život po svém…</a:t>
            </a:r>
          </a:p>
          <a:p>
            <a:endParaRPr lang="cs-CZ" sz="43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133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133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133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cs-CZ" sz="2133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39350" y="260649"/>
            <a:ext cx="6240693" cy="676937"/>
          </a:xfrm>
        </p:spPr>
        <p:txBody>
          <a:bodyPr/>
          <a:lstStyle/>
          <a:p>
            <a:r>
              <a:rPr lang="cs-CZ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Ice</a:t>
            </a:r>
            <a:r>
              <a:rPr lang="cs-C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Break</a:t>
            </a:r>
            <a:br>
              <a:rPr lang="cs-C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201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251520" y="342835"/>
            <a:ext cx="313579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200" b="1" kern="0" dirty="0">
                <a:solidFill>
                  <a:srgbClr val="307871"/>
                </a:solidFill>
                <a:latin typeface="Times New Roman"/>
              </a:rPr>
              <a:t>Co je to startup?</a:t>
            </a:r>
            <a:endParaRPr kumimoji="0" lang="en-GB" sz="32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70556" y="1996781"/>
            <a:ext cx="9938167" cy="47075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Vytvořte 3-5 členné týmy, zvolte si zástupce </a:t>
            </a:r>
            <a:b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(2-3 min.)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Udělejte si brainstorming a uveďte jak chápete startup, co představuje apod.</a:t>
            </a:r>
            <a:b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(2 min.)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Odprezentujte hlavní nápady, co je dle vás startup (3-5 min.)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1600" b="0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6516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251520" y="342835"/>
            <a:ext cx="313579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200" b="1" kern="0" dirty="0">
                <a:solidFill>
                  <a:srgbClr val="307871"/>
                </a:solidFill>
                <a:latin typeface="Times New Roman"/>
              </a:rPr>
              <a:t>Co je to startup?</a:t>
            </a:r>
            <a:endParaRPr kumimoji="0" lang="en-GB" sz="32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70556" y="1996781"/>
            <a:ext cx="9938167" cy="47075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1600" b="0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ABD315EA-B07B-44C4-91B4-93BB2595611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445" t="16132" r="22778" b="24938"/>
          <a:stretch/>
        </p:blipFill>
        <p:spPr>
          <a:xfrm>
            <a:off x="251520" y="927610"/>
            <a:ext cx="10043947" cy="5930390"/>
          </a:xfrm>
          <a:prstGeom prst="rect">
            <a:avLst/>
          </a:pr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6A68F321-D002-47D2-80F7-48F4A1D5EFF7}"/>
              </a:ext>
            </a:extLst>
          </p:cNvPr>
          <p:cNvSpPr txBox="1"/>
          <p:nvPr/>
        </p:nvSpPr>
        <p:spPr>
          <a:xfrm>
            <a:off x="9527823" y="6107289"/>
            <a:ext cx="250613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3725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251520" y="342835"/>
            <a:ext cx="313579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200" b="1" kern="0" dirty="0">
                <a:solidFill>
                  <a:srgbClr val="307871"/>
                </a:solidFill>
                <a:latin typeface="Times New Roman"/>
              </a:rPr>
              <a:t>Co je to startup?</a:t>
            </a:r>
            <a:endParaRPr kumimoji="0" lang="en-GB" sz="32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70556" y="1996781"/>
            <a:ext cx="9938167" cy="47075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1600" b="0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6A68F321-D002-47D2-80F7-48F4A1D5EFF7}"/>
              </a:ext>
            </a:extLst>
          </p:cNvPr>
          <p:cNvSpPr txBox="1"/>
          <p:nvPr/>
        </p:nvSpPr>
        <p:spPr>
          <a:xfrm>
            <a:off x="9290757" y="6107289"/>
            <a:ext cx="2743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E04EB93B-D823-4F07-8772-0518747A37C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945" t="16955" r="18485" b="7491"/>
          <a:stretch/>
        </p:blipFill>
        <p:spPr>
          <a:xfrm>
            <a:off x="89532" y="898801"/>
            <a:ext cx="9938167" cy="5959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781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251520" y="342835"/>
            <a:ext cx="48093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200" b="1" kern="0" dirty="0">
                <a:solidFill>
                  <a:srgbClr val="307871"/>
                </a:solidFill>
                <a:latin typeface="Times New Roman"/>
              </a:rPr>
              <a:t>Hledání příkladu startupu</a:t>
            </a:r>
            <a:endParaRPr kumimoji="0" lang="en-GB" sz="32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56206" y="1349081"/>
            <a:ext cx="10273694" cy="47075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Vyhledejte příklad jednoho úspěšného nebo neúspěšného startupu. Sestavte </a:t>
            </a:r>
            <a:r>
              <a:rPr lang="cs-CZ" sz="2400" dirty="0">
                <a:solidFill>
                  <a:srgbClr val="00206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příčiny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proč si myslíte, že je úspěšný/neúspěšný. Pracujte v týmu. 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(10 min.)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Prezentace konkrétního startupu a uvedení příčin úspěchu/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neúspěchu. (3-5 min.)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1600" b="0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34855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251520" y="342835"/>
            <a:ext cx="372730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200" b="1" kern="0" dirty="0">
                <a:solidFill>
                  <a:srgbClr val="307871"/>
                </a:solidFill>
                <a:latin typeface="Times New Roman"/>
              </a:rPr>
              <a:t>Příklady startupů…</a:t>
            </a:r>
            <a:endParaRPr kumimoji="0" lang="en-GB" sz="32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635222"/>
            <a:ext cx="9938167" cy="47075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l-PL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https://www.podnikatel.cz/clanky/pribehy-podnikatelu-v-roce-2022-ukazaly-originalni-napady-a-skvelou-praci-v-paru/</a:t>
            </a:r>
            <a:r>
              <a:rPr lang="pl-PL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l-PL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https://mladypodnikatel.cz/uspesni-podnikatele</a:t>
            </a:r>
            <a:r>
              <a:rPr lang="pl-PL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l-PL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https://forbes.cz/mladi-talentovani-a-uspesni-mezi-evropskych-30-pod-30-se-probojovali-tri-cesi/</a:t>
            </a:r>
            <a:r>
              <a:rPr lang="pl-PL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l-PL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https://forbes.cz/10-nejvetsich-ceskych-rodinnych-firem-zbozi-kolika-z-nich-znate/ 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l-PL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https://archiv.hn.cz/c1-66231300-uspesni-podnikatele-a-podnikatelky-radi-jak-zacit-s-podnikanim-nemejte-velke-oci-a-vazte-si-kazdeho-klienta-i-dodavatele-kvalita-je-zaklad</a:t>
            </a:r>
            <a:r>
              <a:rPr lang="pl-PL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pl-PL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l-PL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Něco z historie </a:t>
            </a:r>
            <a:r>
              <a:rPr lang="pl-PL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https://www.podnikatel.cz/clanky/nejvyznamnejsi-cesti-podnikatele-historie/</a:t>
            </a:r>
            <a:r>
              <a:rPr lang="pl-PL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1600" b="0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449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35360" y="356659"/>
            <a:ext cx="460851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527381" y="2564905"/>
            <a:ext cx="3840427" cy="3552393"/>
          </a:xfrm>
          <a:prstGeom prst="rect">
            <a:avLst/>
          </a:prstGeom>
        </p:spPr>
        <p:txBody>
          <a:bodyPr vert="horz" lIns="121920" tIns="60960" rIns="121920" bIns="6096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endParaRPr lang="pl-PL" sz="1867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867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5423925" y="2756926"/>
            <a:ext cx="5472608" cy="3360372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67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cs-CZ" sz="1867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………….</a:t>
            </a:r>
          </a:p>
          <a:p>
            <a:pPr marL="0" indent="0" algn="ctr">
              <a:buNone/>
            </a:pPr>
            <a:r>
              <a:rPr lang="cs-CZ" sz="1867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………….</a:t>
            </a:r>
          </a:p>
          <a:p>
            <a:pPr marL="0" indent="0" algn="ctr">
              <a:buNone/>
            </a:pPr>
            <a:r>
              <a:rPr lang="cs-CZ" sz="1867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………….</a:t>
            </a:r>
          </a:p>
          <a:p>
            <a:pPr marL="0" indent="0" algn="ctr">
              <a:buNone/>
            </a:pPr>
            <a:endParaRPr lang="cs-CZ" sz="1867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585" lvl="1" indent="0">
              <a:buNone/>
            </a:pPr>
            <a:endParaRPr lang="cs-CZ" sz="1867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517510" y="548680"/>
            <a:ext cx="4244213" cy="3264363"/>
          </a:xfrm>
          <a:prstGeom prst="rect">
            <a:avLst/>
          </a:prstGeom>
        </p:spPr>
        <p:txBody>
          <a:bodyPr vert="horz" lIns="121920" tIns="60960" rIns="121920" bIns="6096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Dotazy a diskuse </a:t>
            </a:r>
            <a:r>
              <a:rPr lang="cs-CZ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cs-CZ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8501" y="302585"/>
            <a:ext cx="1274720" cy="994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71324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fb295664-880f-477e-a607-50c7628f9702"/>
</p:tagLst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345</Words>
  <Application>Microsoft Office PowerPoint</Application>
  <PresentationFormat>Širokoúhlá obrazovka</PresentationFormat>
  <Paragraphs>77</Paragraphs>
  <Slides>10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Wingdings</vt:lpstr>
      <vt:lpstr>Motiv Office</vt:lpstr>
      <vt:lpstr>1_Motiv Office</vt:lpstr>
      <vt:lpstr>Případové studie startupů </vt:lpstr>
      <vt:lpstr>Ice Break </vt:lpstr>
      <vt:lpstr>Ice Break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 Děkuji za pozornost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Pavel Adámek</dc:creator>
  <cp:lastModifiedBy>Pavel Adámek</cp:lastModifiedBy>
  <cp:revision>14</cp:revision>
  <dcterms:created xsi:type="dcterms:W3CDTF">2022-09-19T10:01:51Z</dcterms:created>
  <dcterms:modified xsi:type="dcterms:W3CDTF">2023-02-23T06:58:20Z</dcterms:modified>
</cp:coreProperties>
</file>