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33" r:id="rId3"/>
    <p:sldId id="257" r:id="rId4"/>
    <p:sldId id="335" r:id="rId5"/>
    <p:sldId id="336" r:id="rId6"/>
    <p:sldId id="264" r:id="rId7"/>
    <p:sldId id="317" r:id="rId8"/>
    <p:sldId id="318" r:id="rId9"/>
    <p:sldId id="319" r:id="rId10"/>
    <p:sldId id="320" r:id="rId11"/>
    <p:sldId id="334" r:id="rId12"/>
    <p:sldId id="266" r:id="rId13"/>
    <p:sldId id="309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8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7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732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297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534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odpovědnost organizací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219822"/>
            <a:ext cx="4248472" cy="136815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podmínky splnění předmětu</a:t>
            </a:r>
          </a:p>
          <a:p>
            <a:pPr marL="0" indent="0" algn="r">
              <a:buNone/>
            </a:pPr>
            <a:endParaRPr lang="cs-CZ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termínu společenská odpovědnost podnikání</a:t>
            </a:r>
          </a:p>
          <a:p>
            <a:pPr marL="0" indent="0" algn="r">
              <a:buNone/>
            </a:pPr>
            <a:endParaRPr lang="cs-CZ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konceptu společenské odpovědnosti organizací</a:t>
            </a:r>
          </a:p>
          <a:p>
            <a:pPr marL="0" indent="0" algn="r">
              <a:buNone/>
            </a:pPr>
            <a:endParaRPr lang="cs-CZ" sz="1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469158" y="1851669"/>
            <a:ext cx="2448272" cy="235174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stupně jsou řazeny vzestupně podle stupně vývoje podniku ve společensky odpovědném podnikatelském chování a jednání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6478" y="3962875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Carroll (1999)</a:t>
            </a:r>
            <a:endParaRPr lang="cs-CZ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/>
              <a:t>Stupně společenské odpovědnosti organizace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1591"/>
            <a:ext cx="6660232" cy="275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75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PROČ CSR?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A637906-DEB5-4824-B503-FCCA37F70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966" y="813942"/>
            <a:ext cx="4608512" cy="38072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70606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62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 a podmínky splnění předmětu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termínu společenská odpovědnost podnikání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konceptu společenské odpovědnosti organizací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/>
              <a:t>Obsahové zaměření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20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75656" y="703189"/>
            <a:ext cx="5976664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očekáváte od předmětu Společenská odpovědnost organizací…..?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Vaše očekávání od předmětu?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Co znamená být společensky odpovědný?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</a:t>
            </a:r>
            <a:endParaRPr lang="cs-CZ" sz="5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B3AA98-337A-4C9A-B4F5-4EADC4DDF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018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Jste odpovědní i Vy?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cs-CZ" sz="5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</a:t>
            </a:r>
            <a:endParaRPr lang="cs-CZ" sz="5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B3AA98-337A-4C9A-B4F5-4EADC4DDF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4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024336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odpovědnost se stává součástí prostředí, které je reprezentováno podnikatelskou i neziskovou sférou a stále více zainteresovaných stran se zaměřuje na aspekty sociální, environmentální a ekonomické.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972651"/>
            <a:ext cx="3888052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Koncept je předmětem zájmu řady mezinárodních  a nadnárodních organizací nevládního a vládního charakteru (OECD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Multinational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ISO 26000, UN Global Compact, ILO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Declaration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atd.)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Současným odrazem vývoje společnosti je především znázornění v globální míře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neudržitelnosti současných přístupů lidských činností v omezeném prostředí planety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neodpovědné chování jednotlivců, organizací vůči ŽP, přečerpání přírodních zdrojů, produkce odpadů, znečištění apod.).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Společenská odpovědnost organizací (podnikání) (SOP)</a:t>
            </a:r>
          </a:p>
          <a:p>
            <a:pPr algn="l"/>
            <a:endParaRPr lang="pl-PL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024336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ČR v roce 2013 vznikla -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Asociace společenské odpovědnosti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svým velmi aktivním přístupem spoluutváří růst pojetí a aplikovatelnosti CSR v ČR ve spolupráci s dalšími organizacemi včetně podpory vlády reprezentované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Radou kvality ČR.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555526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definice CSR</a:t>
            </a:r>
          </a:p>
          <a:p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Nexen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(2009) definuje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jako závazek chovat se eticky a přispívat k hospodářskému rozvoji a zároveň zlepšovat kvalitu života našich zaměstnanců a jejich rodin, stejně tak jako místní komunity jako celku.“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Kotler a Lee (2004) definují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jako závazek pro zlepšení blahobytu společnosti skrze diskreční obchodní praktiky a přínosy z podnikových zdrojů.“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komise v tzv. Zelené knize (2001) -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znamená dobrovolné integrování sociálních a ekologických hledisek do firemních operací a interakcí s firemními stakeholders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Společenská odpovědnost organizací (podnikání) (SOP)</a:t>
            </a:r>
          </a:p>
          <a:p>
            <a:pPr algn="l"/>
            <a:endParaRPr lang="pl-PL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05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312368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Samotný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akronym CSR 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zahrnuje (mohou být zaměněny) termíny jako jsou např. </a:t>
            </a:r>
            <a:r>
              <a:rPr lang="cs-CZ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odpovědnost, corporate </a:t>
            </a:r>
            <a:r>
              <a:rPr lang="cs-CZ" sz="16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citizenship</a:t>
            </a:r>
            <a:r>
              <a:rPr lang="cs-CZ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podnikání ve společnosti, sociální společnost, udržitelnost, trvalý rozvoj, společnost s přidanou hodnotou, strategická filantropie, firemní etika, corporate governance apod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Existují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zřejmé rozdíly 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zmiňovanými termíny.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555526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definice CSR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Business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Forum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(IBLF)  CSR znamená: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Otevřené a transparentní podnikání založené na etických hodnotách a respektu k zaměstnancům, komunitám a životnímu prostředí. Přináší dlouhodobé hodnoty vlastníkům i celé společnosti“.</a:t>
            </a:r>
          </a:p>
          <a:p>
            <a:pPr marL="0" indent="0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CSR od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Světové obchodní rady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udržitelný rozvoj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(WBCSD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zahrnuje tyto tři různé možnosti výkladu písmene „S“ ve zkratce CSR: 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„CSR je závazek podnikání přispívat k trvale udržitelnému rozvoji (sustainability), k práci se zaměstnanci, jejich rodinami, místní komunitou (stakeholders) a společnosti obecně (</a:t>
            </a:r>
            <a:r>
              <a:rPr lang="cs-CZ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za účelem zlepšení kvality života“.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Společenská odpovědnost organizací (podnikání) (SOP)</a:t>
            </a:r>
          </a:p>
          <a:p>
            <a:pPr algn="l"/>
            <a:endParaRPr lang="pl-PL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1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067694"/>
            <a:ext cx="3312368" cy="252027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pilíře – ekonomický, sociální a environmentální</a:t>
            </a: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Pilíře korespondují s charakteristikami, tzv. triple-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-line (3P): 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zisk (ekonomická oblast), </a:t>
            </a:r>
          </a:p>
          <a:p>
            <a:pPr>
              <a:buFont typeface="+mj-lt"/>
              <a:buAutoNum type="arabicPeriod"/>
            </a:pPr>
            <a:r>
              <a:rPr lang="cs-CZ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lidé (sociální oblast), 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planet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planeta (environmentální oblast).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555526"/>
            <a:ext cx="388805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Sumarizace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základní skutečnosti společenské odpovědnosti firem: 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dobrovolný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 (přijetí konceptu CSR je výhradně dobrovolné, nad rámec legislativy),</a:t>
            </a:r>
          </a:p>
          <a:p>
            <a:pPr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šíře konceptu je „částečně“ ohraničena oblastí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sociální, environmentální a ekonomickou, </a:t>
            </a:r>
          </a:p>
          <a:p>
            <a:pPr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koncept může mít důsledky ve zlepšování životních, pracovních a environmentálních podmínek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 zainteresovaných skupin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konceptu společenské odpovědnosti organizací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2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13232</TotalTime>
  <Words>703</Words>
  <Application>Microsoft Office PowerPoint</Application>
  <PresentationFormat>Předvádění na obrazovce (16:9)</PresentationFormat>
  <Paragraphs>99</Paragraphs>
  <Slides>13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Enriqueta</vt:lpstr>
      <vt:lpstr>Times New Roman</vt:lpstr>
      <vt:lpstr>Wingdings</vt:lpstr>
      <vt:lpstr>SLU</vt:lpstr>
      <vt:lpstr>Společenská odpovědnost organizací </vt:lpstr>
      <vt:lpstr>Obsahové zaměření přednášky</vt:lpstr>
      <vt:lpstr>Vaše očekávání od předmětu?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Stupně společenské odpovědnosti organizace</vt:lpstr>
      <vt:lpstr>PROČ CSR?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169</cp:revision>
  <dcterms:created xsi:type="dcterms:W3CDTF">2016-07-06T15:42:34Z</dcterms:created>
  <dcterms:modified xsi:type="dcterms:W3CDTF">2024-02-19T11:50:30Z</dcterms:modified>
</cp:coreProperties>
</file>