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334" r:id="rId3"/>
    <p:sldId id="335" r:id="rId4"/>
    <p:sldId id="309" r:id="rId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13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97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65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297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Seminář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395536" y="3219822"/>
            <a:ext cx="5256584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spojené se společenskou odpovědností…..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372200" y="3723878"/>
            <a:ext cx="260007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23626"/>
            <a:ext cx="7344816" cy="42448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Vyberte si jednu organizaci, která podporuje, integruje, rozvíjí, aplikuje apod. společensky odpovědné aktivity? </a:t>
            </a:r>
            <a:r>
              <a:rPr lang="cs-CZ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 minut)</a:t>
            </a:r>
          </a:p>
          <a:p>
            <a:pPr>
              <a:buFont typeface="+mj-lt"/>
              <a:buAutoNum type="arabicPeriod"/>
            </a:pPr>
            <a:endParaRPr lang="cs-CZ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Stručně tuto organizaci v rámci 1 minuty přestavte – </a:t>
            </a:r>
            <a:b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je její zaměření a jak je propojená se společenskou odpovědností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 marL="0" indent="0" algn="ctr">
              <a:buNone/>
            </a:pP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Diskuse – význam a role uvedených organizací v CSR</a:t>
            </a:r>
          </a:p>
          <a:p>
            <a:pPr marL="0" indent="0">
              <a:buNone/>
            </a:pP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464496" cy="507703"/>
          </a:xfrm>
        </p:spPr>
        <p:txBody>
          <a:bodyPr/>
          <a:lstStyle/>
          <a:p>
            <a:r>
              <a:rPr lang="cs-CZ" dirty="0"/>
              <a:t>Úkol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83A99C1-3120-4599-955C-CAED03096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419622"/>
            <a:ext cx="2628900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028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464496" cy="507703"/>
          </a:xfrm>
        </p:spPr>
        <p:txBody>
          <a:bodyPr/>
          <a:lstStyle/>
          <a:p>
            <a:r>
              <a:rPr lang="cs-CZ" dirty="0"/>
              <a:t>Úkol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E15AE9F-D793-442F-B005-14926C46534D}"/>
              </a:ext>
            </a:extLst>
          </p:cNvPr>
          <p:cNvSpPr/>
          <p:nvPr/>
        </p:nvSpPr>
        <p:spPr>
          <a:xfrm>
            <a:off x="467544" y="915566"/>
            <a:ext cx="51125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Tuto organizaci konkrétně představte </a:t>
            </a:r>
            <a:r>
              <a:rPr lang="cs-CZ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(max. 1 s., nahrajte do IS):</a:t>
            </a:r>
          </a:p>
          <a:p>
            <a:pPr marL="285750" indent="-285750">
              <a:buFontTx/>
              <a:buChar char="-"/>
            </a:pPr>
            <a:endParaRPr lang="cs-C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Jaký je její </a:t>
            </a:r>
            <a:r>
              <a:rPr lang="cs-CZ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smysl</a:t>
            </a:r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(úloha...proč existuje...).</a:t>
            </a:r>
          </a:p>
          <a:p>
            <a:pPr marL="285750" indent="-285750">
              <a:buFontTx/>
              <a:buChar char="-"/>
            </a:pPr>
            <a:endParaRPr lang="cs-C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jakou </a:t>
            </a:r>
            <a:r>
              <a:rPr lang="cs-CZ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oblast</a:t>
            </a:r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CSR se zaměřuje.</a:t>
            </a:r>
          </a:p>
          <a:p>
            <a:pPr marL="285750" indent="-285750">
              <a:buFontTx/>
              <a:buChar char="-"/>
            </a:pPr>
            <a:endParaRPr lang="cs-C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čem chápete její </a:t>
            </a:r>
            <a:r>
              <a:rPr lang="cs-CZ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význam</a:t>
            </a:r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roli</a:t>
            </a:r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 rámci jejího zaměření, např. na zákazníky, obyvatele, občany, skupiny osob, ŽP, apod.).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86B31A3-CB9F-404E-BD10-546B16C33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0112" y="2134706"/>
            <a:ext cx="3312368" cy="1863647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  <a:alpha val="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84632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16412</TotalTime>
  <Words>182</Words>
  <Application>Microsoft Office PowerPoint</Application>
  <PresentationFormat>Předvádění na obrazovce (16:9)</PresentationFormat>
  <Paragraphs>35</Paragraphs>
  <Slides>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10" baseType="lpstr">
      <vt:lpstr>Arial</vt:lpstr>
      <vt:lpstr>Calibri</vt:lpstr>
      <vt:lpstr>Enriqueta</vt:lpstr>
      <vt:lpstr>Times New Roman</vt:lpstr>
      <vt:lpstr>Wingdings</vt:lpstr>
      <vt:lpstr>SLU</vt:lpstr>
      <vt:lpstr>4. Seminář </vt:lpstr>
      <vt:lpstr>Úkol</vt:lpstr>
      <vt:lpstr>Úkol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182</cp:revision>
  <dcterms:created xsi:type="dcterms:W3CDTF">2016-07-06T15:42:34Z</dcterms:created>
  <dcterms:modified xsi:type="dcterms:W3CDTF">2024-03-11T11:23:55Z</dcterms:modified>
</cp:coreProperties>
</file>