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34" r:id="rId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7" y="78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Seminář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3219822"/>
            <a:ext cx="525658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:1. Úvod, 2. Představení navrhovaného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668611"/>
            <a:ext cx="7992888" cy="424482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</a:t>
            </a:r>
          </a:p>
          <a:p>
            <a:pPr lvl="1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firmy/organizace, jak přistupuje ke společensky odpovědným aktivitám, úvodní vymezení problematiky a vztahu daného subjektu k CSR.</a:t>
            </a: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Vámi navrhovaného projektu</a:t>
            </a:r>
          </a:p>
          <a:p>
            <a:pPr lvl="1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může realizovat jeden subjekt nebo je možná spolupráce mezi více subjekty apod. Nutno vymezit:</a:t>
            </a:r>
          </a:p>
          <a:p>
            <a:pPr lvl="2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Výchozí podmínky – objasňují daný problém, který je potřeba řešit, je vymezena a popsána současná situace/stav, kterou je nutné řešit</a:t>
            </a:r>
          </a:p>
          <a:p>
            <a:pPr lvl="2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projektu </a:t>
            </a:r>
          </a:p>
          <a:p>
            <a:pPr lvl="2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cíl projektu – hlavní cíl projektu, kritérium SMART</a:t>
            </a:r>
          </a:p>
          <a:p>
            <a:pPr lvl="2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cíl/e projektu – dílčí cíle projektu, kritérium SMART</a:t>
            </a:r>
          </a:p>
          <a:p>
            <a:pPr lvl="2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Výstup, výsledek, přínosy projektu</a:t>
            </a:r>
          </a:p>
          <a:p>
            <a:pPr lvl="2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 projektu – jedná o konkrétní řešení (může to být např. nová služba, založení podpůrného centra apod.)</a:t>
            </a:r>
          </a:p>
          <a:p>
            <a:pPr lvl="2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výsledek změny vyplývající z výstupů</a:t>
            </a:r>
          </a:p>
          <a:p>
            <a:pPr lvl="2"/>
            <a:r>
              <a:rPr 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– měřitelné zlepšení vyplývající z výsledků</a:t>
            </a:r>
          </a:p>
          <a:p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Vypracování části seminární práce: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17442</TotalTime>
  <Words>181</Words>
  <Application>Microsoft Office PowerPoint</Application>
  <PresentationFormat>Předvádění na obrazovce (16:9)</PresentationFormat>
  <Paragraphs>38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Enriqueta</vt:lpstr>
      <vt:lpstr>Times New Roman</vt:lpstr>
      <vt:lpstr>SLU</vt:lpstr>
      <vt:lpstr>8. Seminář </vt:lpstr>
      <vt:lpstr>Vypracování části seminární práce: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198</cp:revision>
  <dcterms:created xsi:type="dcterms:W3CDTF">2016-07-06T15:42:34Z</dcterms:created>
  <dcterms:modified xsi:type="dcterms:W3CDTF">2024-04-08T17:11:17Z</dcterms:modified>
</cp:coreProperties>
</file>