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34" r:id="rId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7" y="78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7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Seminář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3219822"/>
            <a:ext cx="525658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Zpracování: 3. Oblast CSR (sociální, environmentální, ekonomická), 4. Harmonogram realizace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668611"/>
            <a:ext cx="7992888" cy="42448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Projekt může pokrývat všechny oblasti CSR (sociální, environmentální,   ekonomickou) nebo může být koncentrován pouze na určitý pilíř, dle zaměření si přizpůsobte i oblast. 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Vymezit v projektu oblast aktivit firmy/organizace k sociálnímu pilíři </a:t>
            </a:r>
            <a:b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(jaké aktivity plánujete realizovat, jak budou měřeny, vyhodnocovány, jsou nákladově přijatelné?)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Vymezit v projektu oblast aktivit firmy/organizace k environmentálnímu pilíři </a:t>
            </a:r>
            <a:b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(jaké aktivity jsou využívány, plánovány využívat, jak jsou měřeny, vyhodnocovány, jsou nákladově přijatelné?)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Vymezit v projektu oblast aktivit firmy/organizace k ekonomickému pilíři </a:t>
            </a:r>
            <a:b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(jaké aktivity jsou využívány, plánovány využívat, jak jsou měřeny, vyhodnocovány, jsou nákladově přijatelné?)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Harmonogram realizace</a:t>
            </a:r>
          </a:p>
          <a:p>
            <a:pPr lvl="1"/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si časového rámce přípravy, plánu, realizace i vyhodnocení projektu. Nastavení a rozvrhnutí jednotlivých fází projektu a jejich časovou náročnost. </a:t>
            </a:r>
          </a:p>
          <a:p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Vypracování části seminární práce: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8187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17448</TotalTime>
  <Words>201</Words>
  <Application>Microsoft Office PowerPoint</Application>
  <PresentationFormat>Předvádění na obrazovce (16:9)</PresentationFormat>
  <Paragraphs>32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Enriqueta</vt:lpstr>
      <vt:lpstr>Times New Roman</vt:lpstr>
      <vt:lpstr>SLU</vt:lpstr>
      <vt:lpstr>9. Seminář </vt:lpstr>
      <vt:lpstr>Vypracování části seminární práce: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199</cp:revision>
  <dcterms:created xsi:type="dcterms:W3CDTF">2016-07-06T15:42:34Z</dcterms:created>
  <dcterms:modified xsi:type="dcterms:W3CDTF">2024-04-16T06:02:00Z</dcterms:modified>
</cp:coreProperties>
</file>