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261" r:id="rId5"/>
    <p:sldId id="262" r:id="rId6"/>
    <p:sldId id="263" r:id="rId7"/>
    <p:sldId id="312" r:id="rId8"/>
  </p:sldIdLst>
  <p:sldSz cx="9144000" cy="5143500" type="screen16x9"/>
  <p:notesSz cx="6858000" cy="9144000"/>
  <p:custDataLst>
    <p:tags r:id="rId1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18.03.2024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814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46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5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65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kHpCUwXX_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o3wSGYRb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ZityEriI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xJ_hbD4TQ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</a:t>
            </a: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-kulturní prostředí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703189"/>
            <a:ext cx="82809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Opakování</a:t>
            </a:r>
          </a:p>
          <a:p>
            <a:pPr>
              <a:lnSpc>
                <a:spcPct val="150000"/>
              </a:lnSpc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Ukázky sociokulturních rozdílů</a:t>
            </a:r>
          </a:p>
          <a:p>
            <a:pPr>
              <a:lnSpc>
                <a:spcPct val="150000"/>
              </a:lnSpc>
            </a:pPr>
            <a:endParaRPr lang="cs-CZ" sz="2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Rozdělení prezentací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Obsah semináře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82809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b="1" dirty="0"/>
              <a:t>Zdravení a pozdravy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95A36C3-E2CD-A849-CC84-CC330B5A3C03}"/>
              </a:ext>
            </a:extLst>
          </p:cNvPr>
          <p:cNvSpPr txBox="1"/>
          <p:nvPr/>
        </p:nvSpPr>
        <p:spPr>
          <a:xfrm>
            <a:off x="251520" y="84355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https://www.youtube.com/watch?v=ekHpCUwXX_M</a:t>
            </a:r>
            <a:endParaRPr lang="cs-CZ" dirty="0"/>
          </a:p>
          <a:p>
            <a:endParaRPr lang="en-GB" dirty="0"/>
          </a:p>
        </p:txBody>
      </p:sp>
      <p:pic>
        <p:nvPicPr>
          <p:cNvPr id="5" name="Obrázek 4" descr="Obchodníci podávající si ruce">
            <a:extLst>
              <a:ext uri="{FF2B5EF4-FFF2-40B4-BE49-F238E27FC236}">
                <a16:creationId xmlns:a16="http://schemas.microsoft.com/office/drawing/2014/main" id="{2A4B765B-7A6A-5911-9E7E-51A9A1661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43" y="1492953"/>
            <a:ext cx="4645009" cy="31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9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82809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96544" cy="507703"/>
          </a:xfrm>
        </p:spPr>
        <p:txBody>
          <a:bodyPr/>
          <a:lstStyle/>
          <a:p>
            <a:r>
              <a:rPr lang="cs-CZ" b="1" dirty="0"/>
              <a:t>Gesta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667C95F-D1BE-843E-57EA-E980386FCE7F}"/>
              </a:ext>
            </a:extLst>
          </p:cNvPr>
          <p:cNvSpPr txBox="1"/>
          <p:nvPr/>
        </p:nvSpPr>
        <p:spPr>
          <a:xfrm>
            <a:off x="251520" y="84355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https://www.youtube.com/watch?v=qCo3wSGYRbQ</a:t>
            </a:r>
            <a:endParaRPr lang="cs-CZ" dirty="0"/>
          </a:p>
          <a:p>
            <a:endParaRPr lang="en-GB" dirty="0"/>
          </a:p>
        </p:txBody>
      </p:sp>
      <p:pic>
        <p:nvPicPr>
          <p:cNvPr id="5" name="Obrázek 4" descr="Mnoho rukou zvednutých palců nahoru">
            <a:extLst>
              <a:ext uri="{FF2B5EF4-FFF2-40B4-BE49-F238E27FC236}">
                <a16:creationId xmlns:a16="http://schemas.microsoft.com/office/drawing/2014/main" id="{0FFEB3DE-A981-43C2-07EC-A30B954F97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59781"/>
            <a:ext cx="2664296" cy="1776197"/>
          </a:xfrm>
          <a:prstGeom prst="rect">
            <a:avLst/>
          </a:prstGeom>
        </p:spPr>
      </p:pic>
      <p:pic>
        <p:nvPicPr>
          <p:cNvPr id="8" name="Obrázek 7" descr="Mírové gesto rukou">
            <a:extLst>
              <a:ext uri="{FF2B5EF4-FFF2-40B4-BE49-F238E27FC236}">
                <a16:creationId xmlns:a16="http://schemas.microsoft.com/office/drawing/2014/main" id="{1BAD4B20-C286-5265-5CA6-0C22DB0371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79" y="2283718"/>
            <a:ext cx="1332961" cy="1776197"/>
          </a:xfrm>
          <a:prstGeom prst="rect">
            <a:avLst/>
          </a:prstGeom>
        </p:spPr>
      </p:pic>
      <p:pic>
        <p:nvPicPr>
          <p:cNvPr id="10" name="Obrázek 9" descr="Kolegové jsou velmi odchycení">
            <a:extLst>
              <a:ext uri="{FF2B5EF4-FFF2-40B4-BE49-F238E27FC236}">
                <a16:creationId xmlns:a16="http://schemas.microsoft.com/office/drawing/2014/main" id="{1838CE2F-7F02-044F-E094-5B2DE71D15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9837"/>
            <a:ext cx="2535842" cy="16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99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82809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752528" cy="507703"/>
          </a:xfrm>
        </p:spPr>
        <p:txBody>
          <a:bodyPr/>
          <a:lstStyle/>
          <a:p>
            <a:r>
              <a:rPr lang="cs-CZ" b="1" dirty="0"/>
              <a:t>Kulturní nedorozumění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C148E75-AF54-D1F9-6104-1F074EB1E6DF}"/>
              </a:ext>
            </a:extLst>
          </p:cNvPr>
          <p:cNvSpPr txBox="1"/>
          <p:nvPr/>
        </p:nvSpPr>
        <p:spPr>
          <a:xfrm>
            <a:off x="251520" y="84355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https://www.youtube.com/watch?v=WrZityEriI0</a:t>
            </a:r>
            <a:endParaRPr lang="cs-CZ" dirty="0"/>
          </a:p>
          <a:p>
            <a:endParaRPr lang="en-GB" dirty="0"/>
          </a:p>
        </p:txBody>
      </p:sp>
      <p:pic>
        <p:nvPicPr>
          <p:cNvPr id="5" name="Obrázek 4" descr="kapesní míč">
            <a:extLst>
              <a:ext uri="{FF2B5EF4-FFF2-40B4-BE49-F238E27FC236}">
                <a16:creationId xmlns:a16="http://schemas.microsoft.com/office/drawing/2014/main" id="{469A6F7C-16A4-ED4C-5EC0-F2326872D2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302" y="2834254"/>
            <a:ext cx="2520280" cy="1676843"/>
          </a:xfrm>
          <a:prstGeom prst="rect">
            <a:avLst/>
          </a:prstGeom>
        </p:spPr>
      </p:pic>
      <p:pic>
        <p:nvPicPr>
          <p:cNvPr id="8" name="Obrázek 7" descr="Haning Lanterns, které jsou osvětlené">
            <a:extLst>
              <a:ext uri="{FF2B5EF4-FFF2-40B4-BE49-F238E27FC236}">
                <a16:creationId xmlns:a16="http://schemas.microsoft.com/office/drawing/2014/main" id="{603324E3-E923-8D97-3CD9-E1361D848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38" y="1489889"/>
            <a:ext cx="2640471" cy="1759859"/>
          </a:xfrm>
          <a:prstGeom prst="rect">
            <a:avLst/>
          </a:prstGeom>
        </p:spPr>
      </p:pic>
      <p:pic>
        <p:nvPicPr>
          <p:cNvPr id="10" name="Obrázek 9" descr="Různé barevné nápisy">
            <a:extLst>
              <a:ext uri="{FF2B5EF4-FFF2-40B4-BE49-F238E27FC236}">
                <a16:creationId xmlns:a16="http://schemas.microsoft.com/office/drawing/2014/main" id="{4EF24F6E-B3FA-323F-8461-54B953F9A0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" y="1475588"/>
            <a:ext cx="2637678" cy="175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9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275606"/>
            <a:ext cx="828092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896544" cy="507703"/>
          </a:xfrm>
        </p:spPr>
        <p:txBody>
          <a:bodyPr/>
          <a:lstStyle/>
          <a:p>
            <a:r>
              <a:rPr lang="cs-CZ" b="1" dirty="0"/>
              <a:t>Kulturní odlišnosti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E89EC8E-61D4-E6C0-5621-5673C6E49679}"/>
              </a:ext>
            </a:extLst>
          </p:cNvPr>
          <p:cNvSpPr txBox="1"/>
          <p:nvPr/>
        </p:nvSpPr>
        <p:spPr>
          <a:xfrm>
            <a:off x="395536" y="84355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https://www.youtube.com/watch?v=2xJ_hbD4TQA</a:t>
            </a:r>
            <a:endParaRPr lang="cs-CZ" dirty="0"/>
          </a:p>
          <a:p>
            <a:endParaRPr lang="en-GB" dirty="0"/>
          </a:p>
        </p:txBody>
      </p:sp>
      <p:pic>
        <p:nvPicPr>
          <p:cNvPr id="5" name="Obrázek 4" descr="Indky oslavující">
            <a:extLst>
              <a:ext uri="{FF2B5EF4-FFF2-40B4-BE49-F238E27FC236}">
                <a16:creationId xmlns:a16="http://schemas.microsoft.com/office/drawing/2014/main" id="{E5E29289-F2A1-E36D-70C6-249651FE5F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275606"/>
            <a:ext cx="2808312" cy="1874071"/>
          </a:xfrm>
          <a:prstGeom prst="rect">
            <a:avLst/>
          </a:prstGeom>
        </p:spPr>
      </p:pic>
      <p:pic>
        <p:nvPicPr>
          <p:cNvPr id="8" name="Obrázek 7" descr="Oslava svatbské svatba">
            <a:extLst>
              <a:ext uri="{FF2B5EF4-FFF2-40B4-BE49-F238E27FC236}">
                <a16:creationId xmlns:a16="http://schemas.microsoft.com/office/drawing/2014/main" id="{77187398-3A05-9835-D42B-24F980CB24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17" y="2876233"/>
            <a:ext cx="2618205" cy="1728622"/>
          </a:xfrm>
          <a:prstGeom prst="rect">
            <a:avLst/>
          </a:prstGeom>
        </p:spPr>
      </p:pic>
      <p:pic>
        <p:nvPicPr>
          <p:cNvPr id="10" name="Obrázek 9" descr="Dav vyhazuje barevný prach do vzduchu">
            <a:extLst>
              <a:ext uri="{FF2B5EF4-FFF2-40B4-BE49-F238E27FC236}">
                <a16:creationId xmlns:a16="http://schemas.microsoft.com/office/drawing/2014/main" id="{5F00A593-EA25-1D8F-26F5-CBFFE11509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7614"/>
            <a:ext cx="27003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kniha&#10;&#10;Popis byl vytvořen automaticky">
            <a:extLst>
              <a:ext uri="{FF2B5EF4-FFF2-40B4-BE49-F238E27FC236}">
                <a16:creationId xmlns:a16="http://schemas.microsoft.com/office/drawing/2014/main" id="{DA613DCB-8499-4CF7-A4CC-3644C9050E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" b="3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05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aa9d03e-17f3-4dd7-8c52-c25ebf6a5412"/>
</p:tagLst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92</Words>
  <Application>Microsoft Office PowerPoint</Application>
  <PresentationFormat>Předvádění na obrazovce (16:9)</PresentationFormat>
  <Paragraphs>26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SLU</vt:lpstr>
      <vt:lpstr>Mezinárodní marketing  Socio-kulturní prostředí</vt:lpstr>
      <vt:lpstr>Obsah semináře</vt:lpstr>
      <vt:lpstr>Zdravení a pozdravy</vt:lpstr>
      <vt:lpstr>Gesta</vt:lpstr>
      <vt:lpstr>Kulturní nedorozumění</vt:lpstr>
      <vt:lpstr>Kulturní odlišnosti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Ondřej Mikšík</cp:lastModifiedBy>
  <cp:revision>53</cp:revision>
  <dcterms:created xsi:type="dcterms:W3CDTF">2016-07-06T15:42:34Z</dcterms:created>
  <dcterms:modified xsi:type="dcterms:W3CDTF">2024-03-18T10:05:56Z</dcterms:modified>
</cp:coreProperties>
</file>